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0B0430-72F7-4EA1-B6FF-3013CC679975}" v="1" dt="2024-02-15T14:39:13.4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 varScale="1">
        <p:scale>
          <a:sx n="83" d="100"/>
          <a:sy n="83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cf64db98-5706-411e-803e-c2ed37421912" providerId="ADAL" clId="{0A0B0430-72F7-4EA1-B6FF-3013CC679975}"/>
    <pc:docChg chg="undo custSel modSld">
      <pc:chgData name="Miller, Scott A - Buffalo, NY" userId="cf64db98-5706-411e-803e-c2ed37421912" providerId="ADAL" clId="{0A0B0430-72F7-4EA1-B6FF-3013CC679975}" dt="2024-02-15T14:41:05.031" v="68" actId="20577"/>
      <pc:docMkLst>
        <pc:docMk/>
      </pc:docMkLst>
      <pc:sldChg chg="modSp mod">
        <pc:chgData name="Miller, Scott A - Buffalo, NY" userId="cf64db98-5706-411e-803e-c2ed37421912" providerId="ADAL" clId="{0A0B0430-72F7-4EA1-B6FF-3013CC679975}" dt="2024-02-15T14:39:46.614" v="48" actId="20577"/>
        <pc:sldMkLst>
          <pc:docMk/>
          <pc:sldMk cId="3125533672" sldId="257"/>
        </pc:sldMkLst>
        <pc:spChg chg="mod">
          <ac:chgData name="Miller, Scott A - Buffalo, NY" userId="cf64db98-5706-411e-803e-c2ed37421912" providerId="ADAL" clId="{0A0B0430-72F7-4EA1-B6FF-3013CC679975}" dt="2024-02-15T14:39:46.614" v="48" actId="20577"/>
          <ac:spMkLst>
            <pc:docMk/>
            <pc:sldMk cId="3125533672" sldId="257"/>
            <ac:spMk id="3" creationId="{00000000-0000-0000-0000-000000000000}"/>
          </ac:spMkLst>
        </pc:spChg>
      </pc:sldChg>
      <pc:sldChg chg="modSp mod">
        <pc:chgData name="Miller, Scott A - Buffalo, NY" userId="cf64db98-5706-411e-803e-c2ed37421912" providerId="ADAL" clId="{0A0B0430-72F7-4EA1-B6FF-3013CC679975}" dt="2024-02-15T14:41:05.031" v="68" actId="20577"/>
        <pc:sldMkLst>
          <pc:docMk/>
          <pc:sldMk cId="332399375" sldId="258"/>
        </pc:sldMkLst>
        <pc:spChg chg="mod">
          <ac:chgData name="Miller, Scott A - Buffalo, NY" userId="cf64db98-5706-411e-803e-c2ed37421912" providerId="ADAL" clId="{0A0B0430-72F7-4EA1-B6FF-3013CC679975}" dt="2024-02-15T14:41:05.031" v="68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  <pc:docChgLst>
    <pc:chgData name="Miller, Scott A - Buffalo, NY" userId="cf64db98-5706-411e-803e-c2ed37421912" providerId="ADAL" clId="{5E9A585B-B692-4C7A-96F4-7D6EE9B2734D}"/>
    <pc:docChg chg="modSld">
      <pc:chgData name="Miller, Scott A - Buffalo, NY" userId="cf64db98-5706-411e-803e-c2ed37421912" providerId="ADAL" clId="{5E9A585B-B692-4C7A-96F4-7D6EE9B2734D}" dt="2023-06-12T14:50:08.159" v="0" actId="20577"/>
      <pc:docMkLst>
        <pc:docMk/>
      </pc:docMkLst>
      <pc:sldChg chg="modSp mod">
        <pc:chgData name="Miller, Scott A - Buffalo, NY" userId="cf64db98-5706-411e-803e-c2ed37421912" providerId="ADAL" clId="{5E9A585B-B692-4C7A-96F4-7D6EE9B2734D}" dt="2023-06-12T14:50:08.159" v="0" actId="20577"/>
        <pc:sldMkLst>
          <pc:docMk/>
          <pc:sldMk cId="332399375" sldId="258"/>
        </pc:sldMkLst>
        <pc:spChg chg="mod">
          <ac:chgData name="Miller, Scott A - Buffalo, NY" userId="cf64db98-5706-411e-803e-c2ed37421912" providerId="ADAL" clId="{5E9A585B-B692-4C7A-96F4-7D6EE9B2734D}" dt="2023-06-12T14:50:08.159" v="0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3A7A7419-9258-44EC-A317-A0F2D93C69F5}"/>
    <pc:docChg chg="modSld">
      <pc:chgData name="Miller, Scott A - Buffalo, NY" userId="S::scott.a.miller3@usps.gov::cf64db98-5706-411e-803e-c2ed37421912" providerId="AD" clId="Web-{3A7A7419-9258-44EC-A317-A0F2D93C69F5}" dt="2022-10-14T18:26:14.536" v="33" actId="20577"/>
      <pc:docMkLst>
        <pc:docMk/>
      </pc:docMkLst>
      <pc:sldChg chg="modSp">
        <pc:chgData name="Miller, Scott A - Buffalo, NY" userId="S::scott.a.miller3@usps.gov::cf64db98-5706-411e-803e-c2ed37421912" providerId="AD" clId="Web-{3A7A7419-9258-44EC-A317-A0F2D93C69F5}" dt="2022-10-14T18:25:49.364" v="14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3A7A7419-9258-44EC-A317-A0F2D93C69F5}" dt="2022-10-14T18:25:49.364" v="14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3A7A7419-9258-44EC-A317-A0F2D93C69F5}" dt="2022-10-14T18:26:14.536" v="33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3A7A7419-9258-44EC-A317-A0F2D93C69F5}" dt="2022-10-14T18:26:14.536" v="33" actId="20577"/>
          <ac:spMkLst>
            <pc:docMk/>
            <pc:sldMk cId="3125533672" sldId="257"/>
            <ac:spMk id="3" creationId="{00000000-0000-0000-0000-000000000000}"/>
          </ac:spMkLst>
        </pc:spChg>
      </pc:sldChg>
    </pc:docChg>
  </pc:docChgLst>
  <pc:docChgLst>
    <pc:chgData clId="Web-{181305AA-42C5-43CA-BD9D-3CE400091216}"/>
    <pc:docChg chg="modSld">
      <pc:chgData name="" userId="" providerId="" clId="Web-{181305AA-42C5-43CA-BD9D-3CE400091216}" dt="2023-02-02T18:27:52.355" v="1" actId="20577"/>
      <pc:docMkLst>
        <pc:docMk/>
      </pc:docMkLst>
      <pc:sldChg chg="modSp">
        <pc:chgData name="" userId="" providerId="" clId="Web-{181305AA-42C5-43CA-BD9D-3CE400091216}" dt="2023-02-02T18:27:52.355" v="1" actId="20577"/>
        <pc:sldMkLst>
          <pc:docMk/>
          <pc:sldMk cId="3125533672" sldId="257"/>
        </pc:sldMkLst>
        <pc:spChg chg="mod">
          <ac:chgData name="" userId="" providerId="" clId="Web-{181305AA-42C5-43CA-BD9D-3CE400091216}" dt="2023-02-02T18:27:52.355" v="1" actId="20577"/>
          <ac:spMkLst>
            <pc:docMk/>
            <pc:sldMk cId="3125533672" sldId="257"/>
            <ac:spMk id="3" creationId="{00000000-0000-0000-0000-000000000000}"/>
          </ac:spMkLst>
        </pc:spChg>
      </pc:sldChg>
    </pc:docChg>
  </pc:docChgLst>
  <pc:docChgLst>
    <pc:chgData name="Miller, Scott A - Buffalo, NY" userId="cf64db98-5706-411e-803e-c2ed37421912" providerId="ADAL" clId="{131380A5-03F6-4CA9-B2DE-5989A5037D4A}"/>
    <pc:docChg chg="modSld">
      <pc:chgData name="Miller, Scott A - Buffalo, NY" userId="cf64db98-5706-411e-803e-c2ed37421912" providerId="ADAL" clId="{131380A5-03F6-4CA9-B2DE-5989A5037D4A}" dt="2023-10-13T16:21:18.096" v="0" actId="20577"/>
      <pc:docMkLst>
        <pc:docMk/>
      </pc:docMkLst>
      <pc:sldChg chg="modSp mod">
        <pc:chgData name="Miller, Scott A - Buffalo, NY" userId="cf64db98-5706-411e-803e-c2ed37421912" providerId="ADAL" clId="{131380A5-03F6-4CA9-B2DE-5989A5037D4A}" dt="2023-10-13T16:21:18.096" v="0" actId="20577"/>
        <pc:sldMkLst>
          <pc:docMk/>
          <pc:sldMk cId="332399375" sldId="258"/>
        </pc:sldMkLst>
        <pc:spChg chg="mod">
          <ac:chgData name="Miller, Scott A - Buffalo, NY" userId="cf64db98-5706-411e-803e-c2ed37421912" providerId="ADAL" clId="{131380A5-03F6-4CA9-B2DE-5989A5037D4A}" dt="2023-10-13T16:21:18.096" v="0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FF6F0-E49C-4638-A24D-D1D11FD0F776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88A41-FFE7-4CAA-A41E-17BDDDEF5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69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88A41-FFE7-4CAA-A41E-17BDDDEF50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2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  <a:cs typeface="Arial"/>
              </a:rPr>
              <a:t>Safety Resource Tools 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Safety Resource Tools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301817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Safety resources in one location.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MyHR on the Blue Intranet contains links to safety information to help keep employees safe.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You can access: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 – Z Safety Topics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CARE Tracking Tool(Through HERO)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Safety Dashboard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Arial"/>
                <a:cs typeface="Arial"/>
              </a:rPr>
              <a:t>Safety Depends on Me Videos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Arial"/>
                <a:cs typeface="Arial"/>
              </a:rPr>
              <a:t>Safety Health Management Tool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Suspicious Mail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Safety Resource Tools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8004062" cy="443724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For additional information or guidance, contact your safety office.</a:t>
            </a: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B087A8A5AFC74F94DE630C2684D175" ma:contentTypeVersion="15" ma:contentTypeDescription="Create a new document." ma:contentTypeScope="" ma:versionID="87d3bbf14afaa33fa3e42f01f1324767">
  <xsd:schema xmlns:xsd="http://www.w3.org/2001/XMLSchema" xmlns:xs="http://www.w3.org/2001/XMLSchema" xmlns:p="http://schemas.microsoft.com/office/2006/metadata/properties" xmlns:ns2="051ef2fe-6200-43c2-a1f1-eb6a28a2b2c5" xmlns:ns3="0066f604-54d3-4ce0-bb9e-2103dbf064c0" targetNamespace="http://schemas.microsoft.com/office/2006/metadata/properties" ma:root="true" ma:fieldsID="88983a22b1e08e9706bb9c82d5df05aa" ns2:_="" ns3:_="">
    <xsd:import namespace="051ef2fe-6200-43c2-a1f1-eb6a28a2b2c5"/>
    <xsd:import namespace="0066f604-54d3-4ce0-bb9e-2103dbf064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ef2fe-6200-43c2-a1f1-eb6a28a2b2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6f604-54d3-4ce0-bb9e-2103dbf064c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25feaeb-7913-4e01-b5d7-223a21345866}" ma:internalName="TaxCatchAll" ma:showField="CatchAllData" ma:web="0066f604-54d3-4ce0-bb9e-2103dbf064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066f604-54d3-4ce0-bb9e-2103dbf064c0" xsi:nil="true"/>
    <lcf76f155ced4ddcb4097134ff3c332f xmlns="051ef2fe-6200-43c2-a1f1-eb6a28a2b2c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CCDD21A-3885-42EB-9233-F9775808B6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58B4B9-5C56-4E4E-8857-18B34232AC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ef2fe-6200-43c2-a1f1-eb6a28a2b2c5"/>
    <ds:schemaRef ds:uri="0066f604-54d3-4ce0-bb9e-2103dbf064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FF45C0-5F02-49E0-BB01-DF3FE536153A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051ef2fe-6200-43c2-a1f1-eb6a28a2b2c5"/>
    <ds:schemaRef ds:uri="http://schemas.openxmlformats.org/package/2006/metadata/core-properties"/>
    <ds:schemaRef ds:uri="0066f604-54d3-4ce0-bb9e-2103dbf064c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</TotalTime>
  <Words>78</Words>
  <Application>Microsoft Office PowerPoint</Application>
  <PresentationFormat>On-screen Show (4:3)</PresentationFormat>
  <Paragraphs>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 Safety Resource Tools </vt:lpstr>
      <vt:lpstr>Safety Resource Tools </vt:lpstr>
      <vt:lpstr>Safety Resource Tools 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61</cp:revision>
  <cp:lastPrinted>2016-03-28T13:50:09Z</cp:lastPrinted>
  <dcterms:created xsi:type="dcterms:W3CDTF">2014-08-01T15:55:50Z</dcterms:created>
  <dcterms:modified xsi:type="dcterms:W3CDTF">2024-02-15T14:41:09Z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0x010100D1B087A8A5AFC74F94DE630C2684D175</vt:lpwstr>
  </property>
  <property fmtid="{D5CDD505-2E9C-101B-9397-08002B2CF9AE}" pid="3" name="MediaServiceImageTags">
    <vt:lpwstr/>
  </property>
  <property fmtid="{D5CDD505-2E9C-101B-9397-08002B2CF9AE}" pid="4" name="Order">
    <vt:r8>31000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