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4150AD-5AD1-4B01-AA7F-88D6F18977CF}" v="3" dt="2023-10-12T14:47:29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cchione, Helen - Washington, DC" userId="062ccc1a-70d2-4700-84b0-bef652a4cb24" providerId="ADAL" clId="{F84150AD-5AD1-4B01-AA7F-88D6F18977CF}"/>
    <pc:docChg chg="modSld">
      <pc:chgData name="Vecchione, Helen - Washington, DC" userId="062ccc1a-70d2-4700-84b0-bef652a4cb24" providerId="ADAL" clId="{F84150AD-5AD1-4B01-AA7F-88D6F18977CF}" dt="2023-10-18T18:22:19.392" v="16" actId="1076"/>
      <pc:docMkLst>
        <pc:docMk/>
      </pc:docMkLst>
      <pc:sldChg chg="modSp mod">
        <pc:chgData name="Vecchione, Helen - Washington, DC" userId="062ccc1a-70d2-4700-84b0-bef652a4cb24" providerId="ADAL" clId="{F84150AD-5AD1-4B01-AA7F-88D6F18977CF}" dt="2023-10-18T18:21:57.918" v="12" actId="1076"/>
        <pc:sldMkLst>
          <pc:docMk/>
          <pc:sldMk cId="3497351106" sldId="256"/>
        </pc:sldMkLst>
        <pc:spChg chg="mod">
          <ac:chgData name="Vecchione, Helen - Washington, DC" userId="062ccc1a-70d2-4700-84b0-bef652a4cb24" providerId="ADAL" clId="{F84150AD-5AD1-4B01-AA7F-88D6F18977CF}" dt="2023-10-18T18:21:57.918" v="12" actId="1076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Vecchione, Helen - Washington, DC" userId="062ccc1a-70d2-4700-84b0-bef652a4cb24" providerId="ADAL" clId="{F84150AD-5AD1-4B01-AA7F-88D6F18977CF}" dt="2023-10-18T18:22:04.149" v="13" actId="1076"/>
        <pc:sldMkLst>
          <pc:docMk/>
          <pc:sldMk cId="2602962432" sldId="258"/>
        </pc:sldMkLst>
        <pc:spChg chg="mod">
          <ac:chgData name="Vecchione, Helen - Washington, DC" userId="062ccc1a-70d2-4700-84b0-bef652a4cb24" providerId="ADAL" clId="{F84150AD-5AD1-4B01-AA7F-88D6F18977CF}" dt="2023-10-18T18:22:04.149" v="13" actId="1076"/>
          <ac:spMkLst>
            <pc:docMk/>
            <pc:sldMk cId="2602962432" sldId="258"/>
            <ac:spMk id="3" creationId="{00000000-0000-0000-0000-000000000000}"/>
          </ac:spMkLst>
        </pc:spChg>
      </pc:sldChg>
      <pc:sldChg chg="modSp mod">
        <pc:chgData name="Vecchione, Helen - Washington, DC" userId="062ccc1a-70d2-4700-84b0-bef652a4cb24" providerId="ADAL" clId="{F84150AD-5AD1-4B01-AA7F-88D6F18977CF}" dt="2023-10-18T18:22:19.392" v="16" actId="1076"/>
        <pc:sldMkLst>
          <pc:docMk/>
          <pc:sldMk cId="1174534945" sldId="259"/>
        </pc:sldMkLst>
        <pc:spChg chg="mod">
          <ac:chgData name="Vecchione, Helen - Washington, DC" userId="062ccc1a-70d2-4700-84b0-bef652a4cb24" providerId="ADAL" clId="{F84150AD-5AD1-4B01-AA7F-88D6F18977CF}" dt="2023-10-18T18:22:10.272" v="14" actId="1076"/>
          <ac:spMkLst>
            <pc:docMk/>
            <pc:sldMk cId="1174534945" sldId="259"/>
            <ac:spMk id="3" creationId="{00000000-0000-0000-0000-000000000000}"/>
          </ac:spMkLst>
        </pc:spChg>
        <pc:spChg chg="mod">
          <ac:chgData name="Vecchione, Helen - Washington, DC" userId="062ccc1a-70d2-4700-84b0-bef652a4cb24" providerId="ADAL" clId="{F84150AD-5AD1-4B01-AA7F-88D6F18977CF}" dt="2023-10-18T18:22:19.392" v="16" actId="1076"/>
          <ac:spMkLst>
            <pc:docMk/>
            <pc:sldMk cId="1174534945" sldId="259"/>
            <ac:spMk id="4" creationId="{3085E2CA-C07C-11CD-232F-9EE7937474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thics.help@usp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60563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1D49A2"/>
                </a:solidFill>
                <a:latin typeface="Arial"/>
              </a:rPr>
              <a:t>On the Road Again</a:t>
            </a:r>
            <a:br>
              <a:rPr lang="en-US" sz="5400" dirty="0">
                <a:solidFill>
                  <a:srgbClr val="003296"/>
                </a:solidFill>
                <a:latin typeface="Arial"/>
              </a:rPr>
            </a:br>
            <a:br>
              <a:rPr lang="en-US" b="1" dirty="0">
                <a:solidFill>
                  <a:srgbClr val="003296"/>
                </a:solidFill>
                <a:latin typeface="Arial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847" y="1779412"/>
            <a:ext cx="7892804" cy="418085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Highway Contract Route (HCR) contract is a mail transportation contract.  A Contract Delivery Service (CDS) contract is a mail delivery contract.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postal employee may not hold, nor bid upon, an HCR contract or a CDS contract.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postal employee may be able to </a:t>
            </a:r>
            <a:r>
              <a:rPr lang="en-US" sz="2400" i="1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for </a:t>
            </a: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HCR or CDS contractor with some limitations.</a:t>
            </a:r>
          </a:p>
          <a:p>
            <a:pPr marL="914400" lvl="2" indent="0">
              <a:buNone/>
            </a:pPr>
            <a:endParaRPr lang="en-US" sz="1800" dirty="0">
              <a:solidFill>
                <a:srgbClr val="1D49A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68803" y="692474"/>
            <a:ext cx="900639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for an HCR or CDS contractor</a:t>
            </a:r>
          </a:p>
          <a:p>
            <a:pPr algn="ctr"/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283" y="1257299"/>
            <a:ext cx="8091996" cy="440355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postal employee may not accept supplemental employment with an HCR or CDS contractor if it interferes with postal work hours.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postal employee may not manage an HCR or CDS contract if the employee’s spouse has an interest in the contract or works under the contract.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prior approval from the Ethics and Legal Compliance team (</a:t>
            </a: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ethics.help@usps.gov</a:t>
            </a: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before accepting supplemental employment.  And that’s smart business.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715966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85E2CA-C07C-11CD-232F-9EE7937474B1}"/>
              </a:ext>
            </a:extLst>
          </p:cNvPr>
          <p:cNvSpPr txBox="1"/>
          <p:nvPr/>
        </p:nvSpPr>
        <p:spPr>
          <a:xfrm>
            <a:off x="1" y="362023"/>
            <a:ext cx="9143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for an HCR or CDS contractor</a:t>
            </a: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168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On the Road Again    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Vecchione, Helen - Washington, DC</cp:lastModifiedBy>
  <cp:revision>60</cp:revision>
  <cp:lastPrinted>2015-09-04T02:20:42Z</cp:lastPrinted>
  <dcterms:created xsi:type="dcterms:W3CDTF">2014-08-01T15:55:50Z</dcterms:created>
  <dcterms:modified xsi:type="dcterms:W3CDTF">2023-10-18T18:22:23Z</dcterms:modified>
</cp:coreProperties>
</file>