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9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cchione, Helen - Washington, DC" userId="062ccc1a-70d2-4700-84b0-bef652a4cb24" providerId="ADAL" clId="{2630770D-1D90-478A-9085-42C485AC41BD}"/>
    <pc:docChg chg="custSel modSld">
      <pc:chgData name="Vecchione, Helen - Washington, DC" userId="062ccc1a-70d2-4700-84b0-bef652a4cb24" providerId="ADAL" clId="{2630770D-1D90-478A-9085-42C485AC41BD}" dt="2023-10-18T17:52:12.741" v="36" actId="1076"/>
      <pc:docMkLst>
        <pc:docMk/>
      </pc:docMkLst>
      <pc:sldChg chg="modSp mod">
        <pc:chgData name="Vecchione, Helen - Washington, DC" userId="062ccc1a-70d2-4700-84b0-bef652a4cb24" providerId="ADAL" clId="{2630770D-1D90-478A-9085-42C485AC41BD}" dt="2023-10-18T17:52:12.741" v="36" actId="1076"/>
        <pc:sldMkLst>
          <pc:docMk/>
          <pc:sldMk cId="2602962432" sldId="258"/>
        </pc:sldMkLst>
        <pc:spChg chg="mod">
          <ac:chgData name="Vecchione, Helen - Washington, DC" userId="062ccc1a-70d2-4700-84b0-bef652a4cb24" providerId="ADAL" clId="{2630770D-1D90-478A-9085-42C485AC41BD}" dt="2023-10-18T17:52:12.741" v="36" actId="1076"/>
          <ac:spMkLst>
            <pc:docMk/>
            <pc:sldMk cId="2602962432" sldId="258"/>
            <ac:spMk id="3" creationId="{00000000-0000-0000-0000-000000000000}"/>
          </ac:spMkLst>
        </pc:spChg>
      </pc:sldChg>
      <pc:sldChg chg="modSp mod">
        <pc:chgData name="Vecchione, Helen - Washington, DC" userId="062ccc1a-70d2-4700-84b0-bef652a4cb24" providerId="ADAL" clId="{2630770D-1D90-478A-9085-42C485AC41BD}" dt="2023-10-12T14:31:00.149" v="0" actId="1076"/>
        <pc:sldMkLst>
          <pc:docMk/>
          <pc:sldMk cId="1174534945" sldId="259"/>
        </pc:sldMkLst>
        <pc:spChg chg="mod">
          <ac:chgData name="Vecchione, Helen - Washington, DC" userId="062ccc1a-70d2-4700-84b0-bef652a4cb24" providerId="ADAL" clId="{2630770D-1D90-478A-9085-42C485AC41BD}" dt="2023-10-12T14:31:00.149" v="0" actId="1076"/>
          <ac:spMkLst>
            <pc:docMk/>
            <pc:sldMk cId="1174534945" sldId="259"/>
            <ac:spMk id="4" creationId="{3085E2CA-C07C-11CD-232F-9EE7937474B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helpdeskaccounting-st.louis@usps.gov" TargetMode="External"/><Relationship Id="rId2" Type="http://schemas.openxmlformats.org/officeDocument/2006/relationships/hyperlink" Target="https://gcc02.safelinks.protection.outlook.com/?url=https%3A%2F%2Fmyaccountinghelp.usps.gov%2F&amp;data=04%7C01%7CLamont.Gregory%40usps.gov%7C98ac5fb1add0406b26f308d91c9328b1%7Cf9aa5788eb334a498ad076101910cac3%7C0%7C0%7C637572240628654111%7CUnknown%7CTWFpbGZsb3d8eyJWIjoiMC4wLjAwMDAiLCJQIjoiV2luMzIiLCJBTiI6Ik1haWwiLCJXVCI6Mn0%3D%7C1000&amp;sdata=9ySfBS0LDZ2PzPcgEemc85b6Q5XvNl7WyFhq69sDmmk%3D&amp;reserve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744764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>
                <a:solidFill>
                  <a:srgbClr val="1D49A2"/>
                </a:solidFill>
                <a:latin typeface="Arial"/>
              </a:rPr>
              <a:t>Need Accounting Help?</a:t>
            </a:r>
            <a:br>
              <a:rPr lang="en-US" sz="5400" dirty="0">
                <a:solidFill>
                  <a:srgbClr val="003296"/>
                </a:solidFill>
                <a:latin typeface="Arial"/>
              </a:rPr>
            </a:br>
            <a:br>
              <a:rPr lang="en-US" b="1" dirty="0">
                <a:solidFill>
                  <a:srgbClr val="003296"/>
                </a:solidFill>
                <a:latin typeface="Arial"/>
              </a:rPr>
            </a:b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br>
              <a:rPr lang="en-US" sz="3600" dirty="0">
                <a:solidFill>
                  <a:srgbClr val="003296"/>
                </a:solidFill>
                <a:latin typeface="Arial"/>
                <a:ea typeface="+mn-ea"/>
              </a:rPr>
            </a:b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7" y="1870917"/>
            <a:ext cx="8258175" cy="4180856"/>
          </a:xfrm>
        </p:spPr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en-US" sz="1800" dirty="0">
              <a:solidFill>
                <a:srgbClr val="1D49A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800" dirty="0">
              <a:solidFill>
                <a:srgbClr val="1D49A2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2600" dirty="0">
                <a:solidFill>
                  <a:srgbClr val="003296"/>
                </a:solidFill>
                <a:latin typeface="Arial"/>
                <a:cs typeface="Arial"/>
              </a:rPr>
              <a:t>Finance (i.e., 1412 issues, Retail Systems Software, e1412, Banking, Expenses and Reconciliations, etc.)</a:t>
            </a:r>
          </a:p>
          <a:p>
            <a:pPr marL="914400" lvl="2" indent="0">
              <a:buNone/>
            </a:pPr>
            <a:r>
              <a:rPr lang="en-US" sz="2600" dirty="0">
                <a:solidFill>
                  <a:srgbClr val="003296"/>
                </a:solidFill>
                <a:latin typeface="Arial"/>
                <a:cs typeface="Arial"/>
              </a:rPr>
              <a:t>Payroll</a:t>
            </a:r>
          </a:p>
          <a:p>
            <a:pPr marL="914400" lvl="2" indent="0">
              <a:buNone/>
            </a:pPr>
            <a:r>
              <a:rPr lang="en-US" sz="2600" dirty="0">
                <a:solidFill>
                  <a:srgbClr val="003296"/>
                </a:solidFill>
                <a:latin typeface="Arial"/>
                <a:cs typeface="Arial"/>
              </a:rPr>
              <a:t>Accounts Receivable/Payable</a:t>
            </a:r>
          </a:p>
          <a:p>
            <a:pPr marL="914400" lvl="2" indent="0">
              <a:buNone/>
            </a:pPr>
            <a:r>
              <a:rPr lang="en-US" sz="2600" dirty="0">
                <a:solidFill>
                  <a:srgbClr val="003296"/>
                </a:solidFill>
                <a:latin typeface="Arial"/>
                <a:cs typeface="Arial"/>
              </a:rPr>
              <a:t>Indemnity Claims </a:t>
            </a:r>
          </a:p>
          <a:p>
            <a:pPr marL="914400" lvl="2" indent="0">
              <a:buNone/>
            </a:pPr>
            <a:r>
              <a:rPr lang="en-US" sz="2600" dirty="0">
                <a:solidFill>
                  <a:srgbClr val="003296"/>
                </a:solidFill>
                <a:latin typeface="Arial"/>
                <a:cs typeface="Arial"/>
              </a:rPr>
              <a:t>Money Orders</a:t>
            </a:r>
          </a:p>
          <a:p>
            <a:pPr marL="914400" lvl="2" indent="0">
              <a:buNone/>
            </a:pPr>
            <a:r>
              <a:rPr lang="en-US" sz="2600" dirty="0">
                <a:solidFill>
                  <a:srgbClr val="003296"/>
                </a:solidFill>
                <a:latin typeface="Arial"/>
                <a:cs typeface="Arial"/>
              </a:rPr>
              <a:t>eTravel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A118D-80FF-4A92-A7AC-CFE1C9F93728}"/>
              </a:ext>
            </a:extLst>
          </p:cNvPr>
          <p:cNvSpPr txBox="1"/>
          <p:nvPr/>
        </p:nvSpPr>
        <p:spPr>
          <a:xfrm>
            <a:off x="68803" y="470532"/>
            <a:ext cx="9006394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The Accounting Help Desk (AHD) is available to assist you with the following accounting inquiries:</a:t>
            </a:r>
          </a:p>
          <a:p>
            <a:pPr algn="ctr"/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24" y="1464587"/>
            <a:ext cx="7953375" cy="4301989"/>
          </a:xfrm>
        </p:spPr>
        <p:txBody>
          <a:bodyPr>
            <a:normAutofit fontScale="62500" lnSpcReduction="2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>
                <a:solidFill>
                  <a:srgbClr val="1D49A2"/>
                </a:solidFill>
                <a:latin typeface="Arial" panose="020B0604020202020204" pitchFamily="34" charset="0"/>
                <a:ea typeface="Times New Roman"/>
                <a:cs typeface="Arial"/>
              </a:rPr>
              <a:t>The Accounting Help Desk is your “One-Stop Shop” for ALL your accounting needs.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>
              <a:solidFill>
                <a:srgbClr val="1D49A2"/>
              </a:solidFill>
              <a:latin typeface="Arial" panose="020B0604020202020204" pitchFamily="34" charset="0"/>
              <a:ea typeface="Times New Roman"/>
              <a:cs typeface="Arial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>
                <a:solidFill>
                  <a:srgbClr val="1D49A2"/>
                </a:solidFill>
                <a:latin typeface="Arial" panose="020B0604020202020204" pitchFamily="34" charset="0"/>
                <a:ea typeface="Times New Roman"/>
                <a:cs typeface="Arial"/>
              </a:rPr>
              <a:t>And that's smart business.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>
              <a:solidFill>
                <a:srgbClr val="1D49A2"/>
              </a:solidFill>
              <a:latin typeface="Arial" panose="020B0604020202020204" pitchFamily="34" charset="0"/>
              <a:ea typeface="Times New Roman"/>
              <a:cs typeface="Arial"/>
            </a:endParaRPr>
          </a:p>
          <a:p>
            <a:pPr marL="514350" lvl="1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>
                <a:solidFill>
                  <a:srgbClr val="1D49A2"/>
                </a:solidFill>
                <a:latin typeface="Arial" panose="020B0604020202020204" pitchFamily="34" charset="0"/>
                <a:cs typeface="Arial"/>
              </a:rPr>
              <a:t>You can reach the AHD by: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>
                <a:solidFill>
                  <a:srgbClr val="1D49A2"/>
                </a:solidFill>
                <a:latin typeface="Arial" panose="020B0604020202020204" pitchFamily="34" charset="0"/>
                <a:cs typeface="Arial"/>
              </a:rPr>
              <a:t>Self Service – </a:t>
            </a:r>
            <a:r>
              <a:rPr lang="en-US" sz="3800" dirty="0">
                <a:solidFill>
                  <a:srgbClr val="1D49A2"/>
                </a:solidFill>
                <a:latin typeface="Arial" panose="020B0604020202020204" pitchFamily="34" charset="0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https://myaccountinghelp.usps.gov</a:t>
            </a:r>
            <a:endParaRPr lang="en-US" sz="3800" dirty="0">
              <a:solidFill>
                <a:srgbClr val="1D49A2"/>
              </a:solidFill>
              <a:latin typeface="Arial" panose="020B0604020202020204" pitchFamily="34" charset="0"/>
              <a:cs typeface="Arial"/>
            </a:endParaRP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>
                <a:solidFill>
                  <a:srgbClr val="1D49A2"/>
                </a:solidFill>
                <a:latin typeface="Arial" panose="020B0604020202020204" pitchFamily="34" charset="0"/>
                <a:cs typeface="Arial"/>
              </a:rPr>
              <a:t>Email – </a:t>
            </a:r>
            <a:r>
              <a:rPr lang="en-US" sz="3800" dirty="0">
                <a:solidFill>
                  <a:srgbClr val="1D49A2"/>
                </a:solidFill>
                <a:latin typeface="Arial" panose="020B0604020202020204" pitchFamily="34" charset="0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helpdeskaccounting-st.louis@usps.gov</a:t>
            </a:r>
            <a:endParaRPr lang="en-US" sz="3800" dirty="0">
              <a:solidFill>
                <a:srgbClr val="1D49A2"/>
              </a:solidFill>
              <a:latin typeface="Arial" panose="020B0604020202020204" pitchFamily="34" charset="0"/>
              <a:cs typeface="Arial"/>
            </a:endParaRP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>
                <a:solidFill>
                  <a:srgbClr val="1D49A2"/>
                </a:solidFill>
                <a:latin typeface="Arial" panose="020B0604020202020204" pitchFamily="34" charset="0"/>
                <a:cs typeface="Arial"/>
              </a:rPr>
              <a:t>Phone – 1-866-974-2733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>
                <a:solidFill>
                  <a:srgbClr val="1D49A2"/>
                </a:solidFill>
                <a:latin typeface="Arial" panose="020B0604020202020204" pitchFamily="34" charset="0"/>
                <a:cs typeface="Arial"/>
              </a:rPr>
              <a:t>Hours: 7:00 AM - 7:00 PM, Mon - Fri CT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1D49A2"/>
                </a:solidFill>
              </a:rPr>
              <a:t> 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0" y="715966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85E2CA-C07C-11CD-232F-9EE7937474B1}"/>
              </a:ext>
            </a:extLst>
          </p:cNvPr>
          <p:cNvSpPr txBox="1"/>
          <p:nvPr/>
        </p:nvSpPr>
        <p:spPr>
          <a:xfrm>
            <a:off x="342900" y="80194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3296"/>
                </a:solidFill>
                <a:effectLst/>
                <a:uLnTx/>
                <a:uFillTx/>
                <a:latin typeface="Arial"/>
                <a:ea typeface="+mj-ea"/>
                <a:cs typeface="Helvetica"/>
              </a:rPr>
              <a:t>Need Accounting Help?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7453494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128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Need Accounting Help?      </vt:lpstr>
      <vt:lpstr>PowerPoint Presentation</vt:lpstr>
      <vt:lpstr>PowerPoint Presentation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Vecchione, Helen - Washington, DC</cp:lastModifiedBy>
  <cp:revision>60</cp:revision>
  <cp:lastPrinted>2015-09-04T02:20:42Z</cp:lastPrinted>
  <dcterms:created xsi:type="dcterms:W3CDTF">2014-08-01T15:55:50Z</dcterms:created>
  <dcterms:modified xsi:type="dcterms:W3CDTF">2023-10-18T17:52:23Z</dcterms:modified>
</cp:coreProperties>
</file>