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46D96-1B5C-4CBC-971A-A2C5B56B2062}" v="31" dt="2022-11-07T17:30:55.738"/>
    <p1510:client id="{FB022632-04CE-4C38-9767-477C90B35D39}" v="1" dt="2023-04-11T16:08:38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5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3EE46D96-1B5C-4CBC-971A-A2C5B56B2062}"/>
    <pc:docChg chg="modSld">
      <pc:chgData name="Miller, Scott A - Buffalo, NY" userId="S::scott.a.miller3@usps.gov::cf64db98-5706-411e-803e-c2ed37421912" providerId="AD" clId="Web-{3EE46D96-1B5C-4CBC-971A-A2C5B56B2062}" dt="2022-11-07T17:30:53.191" v="27" actId="20577"/>
      <pc:docMkLst>
        <pc:docMk/>
      </pc:docMkLst>
      <pc:sldChg chg="modSp">
        <pc:chgData name="Miller, Scott A - Buffalo, NY" userId="S::scott.a.miller3@usps.gov::cf64db98-5706-411e-803e-c2ed37421912" providerId="AD" clId="Web-{3EE46D96-1B5C-4CBC-971A-A2C5B56B2062}" dt="2022-11-07T17:25:33.825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3EE46D96-1B5C-4CBC-971A-A2C5B56B2062}" dt="2022-11-07T17:25:33.825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EE46D96-1B5C-4CBC-971A-A2C5B56B2062}" dt="2022-11-07T17:28:17.282" v="18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3EE46D96-1B5C-4CBC-971A-A2C5B56B2062}" dt="2022-11-07T17:27:04.108" v="13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EE46D96-1B5C-4CBC-971A-A2C5B56B2062}" dt="2022-11-07T17:28:17.282" v="18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EE46D96-1B5C-4CBC-971A-A2C5B56B2062}" dt="2022-11-07T17:30:53.191" v="27" actId="20577"/>
        <pc:sldMkLst>
          <pc:docMk/>
          <pc:sldMk cId="424501360" sldId="259"/>
        </pc:sldMkLst>
        <pc:spChg chg="mod">
          <ac:chgData name="Miller, Scott A - Buffalo, NY" userId="S::scott.a.miller3@usps.gov::cf64db98-5706-411e-803e-c2ed37421912" providerId="AD" clId="Web-{3EE46D96-1B5C-4CBC-971A-A2C5B56B2062}" dt="2022-11-07T17:30:53.191" v="27" actId="20577"/>
          <ac:spMkLst>
            <pc:docMk/>
            <pc:sldMk cId="424501360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EE46D96-1B5C-4CBC-971A-A2C5B56B2062}" dt="2022-11-07T17:29:46.846" v="25" actId="20577"/>
          <ac:spMkLst>
            <pc:docMk/>
            <pc:sldMk cId="424501360" sldId="259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EE46D96-1B5C-4CBC-971A-A2C5B56B2062}" dt="2022-11-07T17:29:02.876" v="19" actId="20577"/>
        <pc:sldMkLst>
          <pc:docMk/>
          <pc:sldMk cId="4238053357" sldId="260"/>
        </pc:sldMkLst>
        <pc:spChg chg="mod">
          <ac:chgData name="Miller, Scott A - Buffalo, NY" userId="S::scott.a.miller3@usps.gov::cf64db98-5706-411e-803e-c2ed37421912" providerId="AD" clId="Web-{3EE46D96-1B5C-4CBC-971A-A2C5B56B2062}" dt="2022-11-07T17:26:57.389" v="12" actId="20577"/>
          <ac:spMkLst>
            <pc:docMk/>
            <pc:sldMk cId="4238053357" sldId="260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EE46D96-1B5C-4CBC-971A-A2C5B56B2062}" dt="2022-11-07T17:29:02.876" v="19" actId="20577"/>
          <ac:spMkLst>
            <pc:docMk/>
            <pc:sldMk cId="4238053357" sldId="260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FB022632-04CE-4C38-9767-477C90B35D39}"/>
    <pc:docChg chg="modSld">
      <pc:chgData name="Miller, Scott A - Buffalo, NY" userId="S::scott.a.miller3@usps.gov::cf64db98-5706-411e-803e-c2ed37421912" providerId="AD" clId="Web-{FB022632-04CE-4C38-9767-477C90B35D39}" dt="2023-04-11T16:08:38.336" v="0" actId="20577"/>
      <pc:docMkLst>
        <pc:docMk/>
      </pc:docMkLst>
      <pc:sldChg chg="modSp">
        <pc:chgData name="Miller, Scott A - Buffalo, NY" userId="S::scott.a.miller3@usps.gov::cf64db98-5706-411e-803e-c2ed37421912" providerId="AD" clId="Web-{FB022632-04CE-4C38-9767-477C90B35D39}" dt="2023-04-11T16:08:38.336" v="0" actId="20577"/>
        <pc:sldMkLst>
          <pc:docMk/>
          <pc:sldMk cId="424501360" sldId="259"/>
        </pc:sldMkLst>
        <pc:spChg chg="mod">
          <ac:chgData name="Miller, Scott A - Buffalo, NY" userId="S::scott.a.miller3@usps.gov::cf64db98-5706-411e-803e-c2ed37421912" providerId="AD" clId="Web-{FB022632-04CE-4C38-9767-477C90B35D39}" dt="2023-04-11T16:08:38.336" v="0" actId="20577"/>
          <ac:spMkLst>
            <pc:docMk/>
            <pc:sldMk cId="42450136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Office Hazards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Office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/>
              </a:rPr>
              <a:t>So you think you have a safe office job.</a:t>
            </a:r>
          </a:p>
          <a:p>
            <a:pPr marL="0" indent="0">
              <a:buNone/>
            </a:pPr>
            <a:endParaRPr lang="en-US" sz="2000" dirty="0">
              <a:latin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</a:rPr>
              <a:t>You spend most of your day sitting in a chair. What could go wrong? The National Safety Council says employees are two-and-a-half times more likely to suffer a disabling fall in an office setting than anywhere else. How to avoid them?</a:t>
            </a:r>
          </a:p>
          <a:p>
            <a:r>
              <a:rPr lang="en-US" sz="2000" dirty="0">
                <a:latin typeface="Arial"/>
              </a:rPr>
              <a:t>Safely store boxes, files and other items away from walkways. </a:t>
            </a:r>
          </a:p>
          <a:p>
            <a:r>
              <a:rPr lang="en-US" sz="2000" dirty="0">
                <a:latin typeface="Arial"/>
              </a:rPr>
              <a:t>Reduce clutter.</a:t>
            </a:r>
            <a:endParaRPr lang="en-US" dirty="0"/>
          </a:p>
          <a:p>
            <a:r>
              <a:rPr lang="en-US" sz="2000" dirty="0">
                <a:latin typeface="Arial"/>
              </a:rPr>
              <a:t>Don’t stretch cords across walkways or under rugs.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Office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/>
                <a:cs typeface="Arial"/>
              </a:rPr>
              <a:t>Use a stepladder to reach items stored on high shelves. Never stand on office chairs.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/>
                <a:cs typeface="Arial"/>
              </a:rPr>
              <a:t>Use care when making turns in hallways and around blind corners to prevent collisions.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/>
                <a:cs typeface="Arial"/>
              </a:rPr>
              <a:t>Carpeting and other skid-resistant surfaces can reduce falls, especially at entrances where employees might have shoes wet from rain or snow.</a:t>
            </a:r>
          </a:p>
        </p:txBody>
      </p:sp>
    </p:spTree>
    <p:extLst>
      <p:ext uri="{BB962C8B-B14F-4D97-AF65-F5344CB8AC3E}">
        <p14:creationId xmlns:p14="http://schemas.microsoft.com/office/powerpoint/2010/main" val="423805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Office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cs typeface="Arial"/>
              </a:rPr>
              <a:t>By raising awareness among employees, office injuries caused by falls can be prevented.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cs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</a:t>
            </a:r>
            <a:r>
              <a:rPr lang="en-US" sz="1400" dirty="0">
                <a:latin typeface="Arial"/>
                <a:cs typeface="Arial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1360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21440A-5188-4639-9F95-1CE4ECD53A1D}"/>
</file>

<file path=customXml/itemProps2.xml><?xml version="1.0" encoding="utf-8"?>
<ds:datastoreItem xmlns:ds="http://schemas.openxmlformats.org/officeDocument/2006/customXml" ds:itemID="{A058356C-47E1-4E1D-8B94-E2522A452D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2F75C-4FC8-4CA6-8231-6FDE478FADA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171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Office Hazards         </vt:lpstr>
      <vt:lpstr>Office Hazards</vt:lpstr>
      <vt:lpstr>Office Hazards</vt:lpstr>
      <vt:lpstr>Office Hazards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51</cp:revision>
  <cp:lastPrinted>2016-03-28T13:50:09Z</cp:lastPrinted>
  <dcterms:created xsi:type="dcterms:W3CDTF">2014-08-01T15:55:50Z</dcterms:created>
  <dcterms:modified xsi:type="dcterms:W3CDTF">2023-04-11T16:08:48Z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134300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