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varScale="1">
        <p:scale>
          <a:sx n="83" d="100"/>
          <a:sy n="83" d="100"/>
        </p:scale>
        <p:origin x="16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cf64db98-5706-411e-803e-c2ed37421912" providerId="ADAL" clId="{8FD00A46-1016-464E-8407-9C4E3F6C3938}"/>
    <pc:docChg chg="modSld">
      <pc:chgData name="Miller, Scott A - Buffalo, NY" userId="cf64db98-5706-411e-803e-c2ed37421912" providerId="ADAL" clId="{8FD00A46-1016-464E-8407-9C4E3F6C3938}" dt="2023-12-04T18:57:15.599" v="8" actId="255"/>
      <pc:docMkLst>
        <pc:docMk/>
      </pc:docMkLst>
      <pc:sldChg chg="modSp mod">
        <pc:chgData name="Miller, Scott A - Buffalo, NY" userId="cf64db98-5706-411e-803e-c2ed37421912" providerId="ADAL" clId="{8FD00A46-1016-464E-8407-9C4E3F6C3938}" dt="2023-12-04T18:55:57.218" v="1" actId="20577"/>
        <pc:sldMkLst>
          <pc:docMk/>
          <pc:sldMk cId="3497351106" sldId="256"/>
        </pc:sldMkLst>
        <pc:spChg chg="mod">
          <ac:chgData name="Miller, Scott A - Buffalo, NY" userId="cf64db98-5706-411e-803e-c2ed37421912" providerId="ADAL" clId="{8FD00A46-1016-464E-8407-9C4E3F6C3938}" dt="2023-12-04T18:55:57.218" v="1" actId="20577"/>
          <ac:spMkLst>
            <pc:docMk/>
            <pc:sldMk cId="3497351106" sldId="256"/>
            <ac:spMk id="2" creationId="{00000000-0000-0000-0000-000000000000}"/>
          </ac:spMkLst>
        </pc:spChg>
      </pc:sldChg>
      <pc:sldChg chg="modSp mod">
        <pc:chgData name="Miller, Scott A - Buffalo, NY" userId="cf64db98-5706-411e-803e-c2ed37421912" providerId="ADAL" clId="{8FD00A46-1016-464E-8407-9C4E3F6C3938}" dt="2023-12-04T18:56:25.880" v="4" actId="20577"/>
        <pc:sldMkLst>
          <pc:docMk/>
          <pc:sldMk cId="3125533672" sldId="257"/>
        </pc:sldMkLst>
        <pc:spChg chg="mod">
          <ac:chgData name="Miller, Scott A - Buffalo, NY" userId="cf64db98-5706-411e-803e-c2ed37421912" providerId="ADAL" clId="{8FD00A46-1016-464E-8407-9C4E3F6C3938}" dt="2023-12-04T18:56:04.855" v="3" actId="20577"/>
          <ac:spMkLst>
            <pc:docMk/>
            <pc:sldMk cId="3125533672" sldId="257"/>
            <ac:spMk id="2" creationId="{00000000-0000-0000-0000-000000000000}"/>
          </ac:spMkLst>
        </pc:spChg>
        <pc:spChg chg="mod">
          <ac:chgData name="Miller, Scott A - Buffalo, NY" userId="cf64db98-5706-411e-803e-c2ed37421912" providerId="ADAL" clId="{8FD00A46-1016-464E-8407-9C4E3F6C3938}" dt="2023-12-04T18:56:25.880" v="4" actId="20577"/>
          <ac:spMkLst>
            <pc:docMk/>
            <pc:sldMk cId="3125533672" sldId="257"/>
            <ac:spMk id="3" creationId="{00000000-0000-0000-0000-000000000000}"/>
          </ac:spMkLst>
        </pc:spChg>
      </pc:sldChg>
      <pc:sldChg chg="modSp mod">
        <pc:chgData name="Miller, Scott A - Buffalo, NY" userId="cf64db98-5706-411e-803e-c2ed37421912" providerId="ADAL" clId="{8FD00A46-1016-464E-8407-9C4E3F6C3938}" dt="2023-12-04T18:57:15.599" v="8" actId="255"/>
        <pc:sldMkLst>
          <pc:docMk/>
          <pc:sldMk cId="332399375" sldId="258"/>
        </pc:sldMkLst>
        <pc:spChg chg="mod">
          <ac:chgData name="Miller, Scott A - Buffalo, NY" userId="cf64db98-5706-411e-803e-c2ed37421912" providerId="ADAL" clId="{8FD00A46-1016-464E-8407-9C4E3F6C3938}" dt="2023-12-04T18:56:59.780" v="6" actId="20577"/>
          <ac:spMkLst>
            <pc:docMk/>
            <pc:sldMk cId="332399375" sldId="258"/>
            <ac:spMk id="2" creationId="{00000000-0000-0000-0000-000000000000}"/>
          </ac:spMkLst>
        </pc:spChg>
        <pc:spChg chg="mod">
          <ac:chgData name="Miller, Scott A - Buffalo, NY" userId="cf64db98-5706-411e-803e-c2ed37421912" providerId="ADAL" clId="{8FD00A46-1016-464E-8407-9C4E3F6C3938}" dt="2023-12-04T18:57:15.599" v="8" actId="255"/>
          <ac:spMkLst>
            <pc:docMk/>
            <pc:sldMk cId="332399375"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t>Smartphone Postures</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t>Smartphone Postures</a:t>
            </a:r>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000" dirty="0">
                <a:latin typeface="Arial" panose="020B0604020202020204" pitchFamily="34" charset="0"/>
                <a:cs typeface="Arial" panose="020B0604020202020204" pitchFamily="34" charset="0"/>
              </a:rPr>
              <a:t>Practice slouch-free smartphone use.</a:t>
            </a: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000" dirty="0">
                <a:latin typeface="Arial" panose="020B0604020202020204" pitchFamily="34" charset="0"/>
                <a:cs typeface="Arial" panose="020B0604020202020204" pitchFamily="34" charset="0"/>
              </a:rPr>
              <a:t>Good posture can help prevent the aches and pains of too much texting. Switch it up between fingers and thumbs when you type. Use the pad of your thumb instead of the tip so you don’t bend your thumb. Keep your wrists relaxed and as straight as possible. Keep your spine upright. Avoid looking down to prevent neck, shoulder or upper back pain. If your phone is below eye level, look down with your eyes rather than your neck. Avoid using the phone to one side of the body with the neck rotated.</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Smartphone Postures</a:t>
            </a:r>
          </a:p>
        </p:txBody>
      </p:sp>
      <p:sp>
        <p:nvSpPr>
          <p:cNvPr id="3" name="Content Placeholder 2"/>
          <p:cNvSpPr>
            <a:spLocks noGrp="1"/>
          </p:cNvSpPr>
          <p:nvPr>
            <p:ph idx="1"/>
          </p:nvPr>
        </p:nvSpPr>
        <p:spPr>
          <a:xfrm>
            <a:off x="885295" y="1058779"/>
            <a:ext cx="7420353" cy="4437245"/>
          </a:xfrm>
        </p:spPr>
        <p:txBody>
          <a:bodyPr>
            <a:normAutofit/>
          </a:bodyPr>
          <a:lstStyle/>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000" dirty="0">
                <a:latin typeface="Arial" panose="020B0604020202020204" pitchFamily="34" charset="0"/>
                <a:cs typeface="Arial" panose="020B0604020202020204" pitchFamily="34" charset="0"/>
              </a:rPr>
              <a:t>Using a healthy posture and smartphone ergonomics can help reduce smartphone injuries.</a:t>
            </a: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0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panose="020B0604020202020204" pitchFamily="34" charset="0"/>
                <a:cs typeface="Arial" panose="020B0604020202020204" pitchFamily="34" charset="0"/>
              </a:rPr>
              <a:t>For additional information or guidance, contact your safety office.</a:t>
            </a:r>
          </a:p>
          <a:p>
            <a:pPr marL="0" indent="0">
              <a:lnSpc>
                <a:spcPct val="120000"/>
              </a:lnSpc>
              <a:spcBef>
                <a:spcPts val="0"/>
              </a:spcBef>
              <a:spcAft>
                <a:spcPts val="0"/>
              </a:spcAft>
              <a:buNone/>
            </a:pPr>
            <a:endParaRPr lang="en-US" sz="5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066f604-54d3-4ce0-bb9e-2103dbf064c0" xsi:nil="true"/>
    <lcf76f155ced4ddcb4097134ff3c332f xmlns="051ef2fe-6200-43c2-a1f1-eb6a28a2b2c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1B087A8A5AFC74F94DE630C2684D175" ma:contentTypeVersion="14" ma:contentTypeDescription="Create a new document." ma:contentTypeScope="" ma:versionID="ab0d3c6cd2990323d88c318326e54421">
  <xsd:schema xmlns:xsd="http://www.w3.org/2001/XMLSchema" xmlns:xs="http://www.w3.org/2001/XMLSchema" xmlns:p="http://schemas.microsoft.com/office/2006/metadata/properties" xmlns:ns2="051ef2fe-6200-43c2-a1f1-eb6a28a2b2c5" xmlns:ns3="0066f604-54d3-4ce0-bb9e-2103dbf064c0" targetNamespace="http://schemas.microsoft.com/office/2006/metadata/properties" ma:root="true" ma:fieldsID="c0f1237c3732ea70f59f6e5396a6d90e" ns2:_="" ns3:_="">
    <xsd:import namespace="051ef2fe-6200-43c2-a1f1-eb6a28a2b2c5"/>
    <xsd:import namespace="0066f604-54d3-4ce0-bb9e-2103dbf064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ef2fe-6200-43c2-a1f1-eb6a28a2b2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66f604-54d3-4ce0-bb9e-2103dbf064c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5feaeb-7913-4e01-b5d7-223a21345866}" ma:internalName="TaxCatchAll" ma:showField="CatchAllData" ma:web="0066f604-54d3-4ce0-bb9e-2103dbf064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53D5BB-C752-4C8C-9BD3-F728AABE2716}">
  <ds:schemaRefs>
    <ds:schemaRef ds:uri="http://schemas.microsoft.com/office/2006/metadata/properties"/>
    <ds:schemaRef ds:uri="http://schemas.microsoft.com/office/infopath/2007/PartnerControls"/>
    <ds:schemaRef ds:uri="0066f604-54d3-4ce0-bb9e-2103dbf064c0"/>
    <ds:schemaRef ds:uri="051ef2fe-6200-43c2-a1f1-eb6a28a2b2c5"/>
  </ds:schemaRefs>
</ds:datastoreItem>
</file>

<file path=customXml/itemProps2.xml><?xml version="1.0" encoding="utf-8"?>
<ds:datastoreItem xmlns:ds="http://schemas.openxmlformats.org/officeDocument/2006/customXml" ds:itemID="{162731ED-7C08-403E-98B9-32D81EB3E3CA}">
  <ds:schemaRefs>
    <ds:schemaRef ds:uri="http://schemas.microsoft.com/sharepoint/v3/contenttype/forms"/>
  </ds:schemaRefs>
</ds:datastoreItem>
</file>

<file path=customXml/itemProps3.xml><?xml version="1.0" encoding="utf-8"?>
<ds:datastoreItem xmlns:ds="http://schemas.openxmlformats.org/officeDocument/2006/customXml" ds:itemID="{3C133B07-0601-4D7F-BB94-3F4D2E2C8F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ef2fe-6200-43c2-a1f1-eb6a28a2b2c5"/>
    <ds:schemaRef ds:uri="0066f604-54d3-4ce0-bb9e-2103dbf06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2954</TotalTime>
  <Words>188</Words>
  <Application>Microsoft Office PowerPoint</Application>
  <PresentationFormat>On-screen Show (4:3)</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 Smartphone Postures                                            </vt:lpstr>
      <vt:lpstr>Smartphone Postures</vt:lpstr>
      <vt:lpstr>Smartphone Postures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77</cp:revision>
  <cp:lastPrinted>2016-03-28T13:50:09Z</cp:lastPrinted>
  <dcterms:created xsi:type="dcterms:W3CDTF">2014-08-01T15:55:50Z</dcterms:created>
  <dcterms:modified xsi:type="dcterms:W3CDTF">2023-12-04T18:57:17Z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0x010100D1B087A8A5AFC74F94DE630C2684D175</vt:lpwstr>
  </property>
  <property fmtid="{D5CDD505-2E9C-101B-9397-08002B2CF9AE}" pid="3" name="Order">
    <vt:r8>57000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ies>
</file>