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2AA783-7EA1-4757-92A7-42E53DCE5AFC}" v="1" dt="2023-12-08T17:05:33.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4D3B15C-F97C-4AA2-AD6F-2B2DF75776B8}"/>
    <pc:docChg chg="modSld">
      <pc:chgData name="Miller, Scott A - Buffalo, NY" userId="S::scott.a.miller3@usps.gov::cf64db98-5706-411e-803e-c2ed37421912" providerId="AD" clId="Web-{44D3B15C-F97C-4AA2-AD6F-2B2DF75776B8}" dt="2023-07-10T17:45:27.757" v="0" actId="20577"/>
      <pc:docMkLst>
        <pc:docMk/>
      </pc:docMkLst>
      <pc:sldChg chg="modSp">
        <pc:chgData name="Miller, Scott A - Buffalo, NY" userId="S::scott.a.miller3@usps.gov::cf64db98-5706-411e-803e-c2ed37421912" providerId="AD" clId="Web-{44D3B15C-F97C-4AA2-AD6F-2B2DF75776B8}" dt="2023-07-10T17:45:27.757" v="0" actId="20577"/>
        <pc:sldMkLst>
          <pc:docMk/>
          <pc:sldMk cId="332399375" sldId="258"/>
        </pc:sldMkLst>
        <pc:spChg chg="mod">
          <ac:chgData name="Miller, Scott A - Buffalo, NY" userId="S::scott.a.miller3@usps.gov::cf64db98-5706-411e-803e-c2ed37421912" providerId="AD" clId="Web-{44D3B15C-F97C-4AA2-AD6F-2B2DF75776B8}" dt="2023-07-10T17:45:27.757" v="0"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056CF12A-8854-499E-A50F-9D5BF96C3EFC}"/>
    <pc:docChg chg="modSld">
      <pc:chgData name="Miller, Scott A - Buffalo, NY" userId="S::scott.a.miller3@usps.gov::cf64db98-5706-411e-803e-c2ed37421912" providerId="AD" clId="Web-{056CF12A-8854-499E-A50F-9D5BF96C3EFC}" dt="2022-11-16T20:31:25.667" v="11" actId="20577"/>
      <pc:docMkLst>
        <pc:docMk/>
      </pc:docMkLst>
      <pc:sldChg chg="modSp">
        <pc:chgData name="Miller, Scott A - Buffalo, NY" userId="S::scott.a.miller3@usps.gov::cf64db98-5706-411e-803e-c2ed37421912" providerId="AD" clId="Web-{056CF12A-8854-499E-A50F-9D5BF96C3EFC}" dt="2022-11-16T20:30:47.401" v="1" actId="20577"/>
        <pc:sldMkLst>
          <pc:docMk/>
          <pc:sldMk cId="3497351106" sldId="256"/>
        </pc:sldMkLst>
        <pc:spChg chg="mod">
          <ac:chgData name="Miller, Scott A - Buffalo, NY" userId="S::scott.a.miller3@usps.gov::cf64db98-5706-411e-803e-c2ed37421912" providerId="AD" clId="Web-{056CF12A-8854-499E-A50F-9D5BF96C3EFC}" dt="2022-11-16T20:30:47.401"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56CF12A-8854-499E-A50F-9D5BF96C3EFC}" dt="2022-11-16T20:30:52.198" v="2" actId="20577"/>
        <pc:sldMkLst>
          <pc:docMk/>
          <pc:sldMk cId="3125533672" sldId="257"/>
        </pc:sldMkLst>
        <pc:spChg chg="mod">
          <ac:chgData name="Miller, Scott A - Buffalo, NY" userId="S::scott.a.miller3@usps.gov::cf64db98-5706-411e-803e-c2ed37421912" providerId="AD" clId="Web-{056CF12A-8854-499E-A50F-9D5BF96C3EFC}" dt="2022-11-16T20:30:52.198"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56CF12A-8854-499E-A50F-9D5BF96C3EFC}" dt="2022-11-16T20:31:25.667" v="11" actId="20577"/>
        <pc:sldMkLst>
          <pc:docMk/>
          <pc:sldMk cId="332399375" sldId="258"/>
        </pc:sldMkLst>
        <pc:spChg chg="mod">
          <ac:chgData name="Miller, Scott A - Buffalo, NY" userId="S::scott.a.miller3@usps.gov::cf64db98-5706-411e-803e-c2ed37421912" providerId="AD" clId="Web-{056CF12A-8854-499E-A50F-9D5BF96C3EFC}" dt="2022-11-16T20:30:59.088" v="4" actId="20577"/>
          <ac:spMkLst>
            <pc:docMk/>
            <pc:sldMk cId="332399375" sldId="258"/>
            <ac:spMk id="2" creationId="{00000000-0000-0000-0000-000000000000}"/>
          </ac:spMkLst>
        </pc:spChg>
        <pc:spChg chg="mod">
          <ac:chgData name="Miller, Scott A - Buffalo, NY" userId="S::scott.a.miller3@usps.gov::cf64db98-5706-411e-803e-c2ed37421912" providerId="AD" clId="Web-{056CF12A-8854-499E-A50F-9D5BF96C3EFC}" dt="2022-11-16T20:31:25.667" v="11" actId="20577"/>
          <ac:spMkLst>
            <pc:docMk/>
            <pc:sldMk cId="332399375" sldId="258"/>
            <ac:spMk id="3" creationId="{00000000-0000-0000-0000-000000000000}"/>
          </ac:spMkLst>
        </pc:spChg>
      </pc:sldChg>
    </pc:docChg>
  </pc:docChgLst>
  <pc:docChgLst>
    <pc:chgData name="Miller, Scott A - Buffalo, NY" userId="cf64db98-5706-411e-803e-c2ed37421912" providerId="ADAL" clId="{5192D1D0-E890-4811-8525-C807079ED0F3}"/>
    <pc:docChg chg="custSel modSld">
      <pc:chgData name="Miller, Scott A - Buffalo, NY" userId="cf64db98-5706-411e-803e-c2ed37421912" providerId="ADAL" clId="{5192D1D0-E890-4811-8525-C807079ED0F3}" dt="2023-12-08T16:57:39.159" v="7" actId="255"/>
      <pc:docMkLst>
        <pc:docMk/>
      </pc:docMkLst>
      <pc:sldChg chg="modSp mod">
        <pc:chgData name="Miller, Scott A - Buffalo, NY" userId="cf64db98-5706-411e-803e-c2ed37421912" providerId="ADAL" clId="{5192D1D0-E890-4811-8525-C807079ED0F3}" dt="2023-12-08T16:57:39.159" v="7" actId="255"/>
        <pc:sldMkLst>
          <pc:docMk/>
          <pc:sldMk cId="332399375" sldId="258"/>
        </pc:sldMkLst>
        <pc:spChg chg="mod">
          <ac:chgData name="Miller, Scott A - Buffalo, NY" userId="cf64db98-5706-411e-803e-c2ed37421912" providerId="ADAL" clId="{5192D1D0-E890-4811-8525-C807079ED0F3}" dt="2023-12-08T16:57:39.159" v="7" actId="255"/>
          <ac:spMkLst>
            <pc:docMk/>
            <pc:sldMk cId="332399375" sldId="258"/>
            <ac:spMk id="3" creationId="{00000000-0000-0000-0000-000000000000}"/>
          </ac:spMkLst>
        </pc:spChg>
      </pc:sldChg>
    </pc:docChg>
  </pc:docChgLst>
  <pc:docChgLst>
    <pc:chgData name="Miller, Scott A - Buffalo, NY" userId="cf64db98-5706-411e-803e-c2ed37421912" providerId="ADAL" clId="{9C2AA783-7EA1-4757-92A7-42E53DCE5AFC}"/>
    <pc:docChg chg="custSel modSld">
      <pc:chgData name="Miller, Scott A - Buffalo, NY" userId="cf64db98-5706-411e-803e-c2ed37421912" providerId="ADAL" clId="{9C2AA783-7EA1-4757-92A7-42E53DCE5AFC}" dt="2023-12-08T17:05:42.361" v="31" actId="20577"/>
      <pc:docMkLst>
        <pc:docMk/>
      </pc:docMkLst>
      <pc:sldChg chg="modSp mod">
        <pc:chgData name="Miller, Scott A - Buffalo, NY" userId="cf64db98-5706-411e-803e-c2ed37421912" providerId="ADAL" clId="{9C2AA783-7EA1-4757-92A7-42E53DCE5AFC}" dt="2023-12-08T17:05:42.361" v="31" actId="20577"/>
        <pc:sldMkLst>
          <pc:docMk/>
          <pc:sldMk cId="332399375" sldId="258"/>
        </pc:sldMkLst>
        <pc:spChg chg="mod">
          <ac:chgData name="Miller, Scott A - Buffalo, NY" userId="cf64db98-5706-411e-803e-c2ed37421912" providerId="ADAL" clId="{9C2AA783-7EA1-4757-92A7-42E53DCE5AFC}" dt="2023-12-08T17:05:42.361" v="31"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12/8/2023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ue.usps.gov/cpi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Handbook</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Handbook</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By the book.</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you’re a supervisor, this one’s for you. Handbook EL-801, Supervisor’s Safety Handbook, gives direction on promoting safety and health, inspecting work areas and completing job safety analyses. It also provides guidance for dealing with accidents, including reporting, determining causes and prevention.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Handbook</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32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7400" dirty="0">
                <a:latin typeface="Arial"/>
                <a:cs typeface="Arial"/>
              </a:rPr>
              <a:t>Find the handbook on PolicyNet at</a:t>
            </a:r>
          </a:p>
          <a:p>
            <a:pPr marL="0" indent="0">
              <a:lnSpc>
                <a:spcPct val="120000"/>
              </a:lnSpc>
              <a:spcBef>
                <a:spcPts val="0"/>
              </a:spcBef>
              <a:spcAft>
                <a:spcPts val="0"/>
              </a:spcAft>
              <a:buNone/>
            </a:pPr>
            <a:r>
              <a:rPr lang="en-US" sz="7400" dirty="0">
                <a:latin typeface="Arial" panose="020B0604020202020204" pitchFamily="34" charset="0"/>
                <a:cs typeface="Arial" panose="020B0604020202020204" pitchFamily="34" charset="0"/>
                <a:hlinkClick r:id="rId2"/>
              </a:rPr>
              <a:t>http://blue.usps.gov/cpim/</a:t>
            </a:r>
            <a:endParaRPr lang="en-US" sz="7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r>
              <a:rPr lang="en-US" sz="7400" dirty="0">
                <a:latin typeface="Arial"/>
                <a:cs typeface="Arial"/>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8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F45665-08FC-4061-8FCB-21DA7D599E13}">
  <ds:schemaRefs>
    <ds:schemaRef ds:uri="http://schemas.microsoft.com/sharepoint/v3/contenttype/forms"/>
  </ds:schemaRefs>
</ds:datastoreItem>
</file>

<file path=customXml/itemProps2.xml><?xml version="1.0" encoding="utf-8"?>
<ds:datastoreItem xmlns:ds="http://schemas.openxmlformats.org/officeDocument/2006/customXml" ds:itemID="{50C6BB12-2AFB-4DC2-A5D4-7A10BF9F1960}">
  <ds:schemaRefs>
    <ds:schemaRef ds:uri="http://purl.org/dc/elements/1.1/"/>
    <ds:schemaRef ds:uri="http://schemas.microsoft.com/office/2006/metadata/properties"/>
    <ds:schemaRef ds:uri="0066f604-54d3-4ce0-bb9e-2103dbf064c0"/>
    <ds:schemaRef ds:uri="http://schemas.microsoft.com/office/2006/documentManagement/types"/>
    <ds:schemaRef ds:uri="http://purl.org/dc/terms/"/>
    <ds:schemaRef ds:uri="051ef2fe-6200-43c2-a1f1-eb6a28a2b2c5"/>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D780484-B6EA-404B-843A-1763986015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356</TotalTime>
  <Words>95</Words>
  <Application>Microsoft Office PowerPoint</Application>
  <PresentationFormat>On-screen Show (4:3)</PresentationFormat>
  <Paragraphs>22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Safety Handbook</vt:lpstr>
      <vt:lpstr>Safety Handbook</vt:lpstr>
      <vt:lpstr>Safety Handbook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54</cp:revision>
  <cp:lastPrinted>2016-03-28T13:50:09Z</cp:lastPrinted>
  <dcterms:created xsi:type="dcterms:W3CDTF">2014-08-01T15:55:50Z</dcterms:created>
  <dcterms:modified xsi:type="dcterms:W3CDTF">2023-12-08T17:05:51Z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31600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