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oia12@usp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Word to the Wise</a:t>
            </a: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3" y="1489211"/>
            <a:ext cx="8140823" cy="4180856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What’s a “record?” 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Freedom of Information Act defines “record” as any information in an “agency record” that’s maintained by the agency in any format.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Clr>
                <a:srgbClr val="000596"/>
              </a:buClr>
              <a:buNone/>
            </a:pPr>
            <a:r>
              <a:rPr lang="en-US" sz="24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Postal Service defines a “record” as “a discrete, distinct or segregable grouping of information that pertains to a specific topic” that’s recorded and is in the custody or control of USPS. This includes all electronic data.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Clr>
                <a:srgbClr val="000596"/>
              </a:buClr>
              <a:buNone/>
            </a:pPr>
            <a:r>
              <a:rPr lang="en-US" sz="24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“Personal records” — such as notes taken to refresh an employee’s memory and not integrated into agency files – are not considered “records” under the FOIA. 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37603" y="253340"/>
            <a:ext cx="8868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to the wise</a:t>
            </a:r>
            <a:endParaRPr lang="en-US" sz="3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3" y="1090524"/>
            <a:ext cx="8273988" cy="4180856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Keeping the definition of a “record” in mind while searching for documents that are responsive to a FOIA request ensures that the Postal Service will comply with all its obligations under the act.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that’s smart business.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kern="12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200" dirty="0">
              <a:solidFill>
                <a:srgbClr val="00329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your FOIA coordinator or FOIA team – at </a:t>
            </a:r>
            <a:r>
              <a:rPr lang="en-US" sz="1800" u="none" strike="noStrike" kern="12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foia12@usps.gov</a:t>
            </a: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with any questions.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kern="12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>
                <a:solidFill>
                  <a:srgbClr val="003296"/>
                </a:solidFill>
                <a:latin typeface="Arial"/>
              </a:rPr>
              <a:t>Word to the wise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187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Word to the Wise  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Bonanno, Natalie A - Washington, DC</cp:lastModifiedBy>
  <cp:revision>64</cp:revision>
  <cp:lastPrinted>2015-09-04T02:20:42Z</cp:lastPrinted>
  <dcterms:created xsi:type="dcterms:W3CDTF">2014-08-01T15:55:50Z</dcterms:created>
  <dcterms:modified xsi:type="dcterms:W3CDTF">2023-10-06T18:40:32Z</dcterms:modified>
</cp:coreProperties>
</file>