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foia12@usps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Word to the Wise</a:t>
            </a: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sz="3600" dirty="0">
                <a:solidFill>
                  <a:srgbClr val="003296"/>
                </a:solidFill>
                <a:latin typeface="Arial"/>
                <a:ea typeface="+mn-ea"/>
              </a:rPr>
            </a:b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783" y="1489211"/>
            <a:ext cx="8140823" cy="4180856"/>
          </a:xfrm>
        </p:spPr>
        <p:txBody>
          <a:bodyPr>
            <a:normAutofit fontScale="775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What’s a “record?” 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Freedom of Information Act defines “record” as any information in an “agency record” that’s maintained by the agency in any format.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Clr>
                <a:srgbClr val="000596"/>
              </a:buClr>
              <a:buNone/>
            </a:pPr>
            <a:r>
              <a:rPr lang="en-US" sz="24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Postal Service defines a “record” as “a discrete, distinct or segregable grouping of information that pertains to a specific topic” that’s recorded and is in the custody or control of USPS. This includes all electronic data.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Clr>
                <a:srgbClr val="000596"/>
              </a:buClr>
              <a:buNone/>
            </a:pPr>
            <a:r>
              <a:rPr lang="en-US" sz="24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“Personal records” — such as notes taken to refresh an employee’s memory and not integrated into agency files – are not considered “records” under the FOIA. 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2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A118D-80FF-4A92-A7AC-CFE1C9F93728}"/>
              </a:ext>
            </a:extLst>
          </p:cNvPr>
          <p:cNvSpPr txBox="1"/>
          <p:nvPr/>
        </p:nvSpPr>
        <p:spPr>
          <a:xfrm>
            <a:off x="137603" y="253340"/>
            <a:ext cx="88687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 to the wise</a:t>
            </a:r>
            <a:endParaRPr lang="en-US" sz="36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783" y="1090524"/>
            <a:ext cx="8273988" cy="4180856"/>
          </a:xfrm>
        </p:spPr>
        <p:txBody>
          <a:bodyPr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Keeping the definition of a “record” in mind while searching for documents that are responsive to a FOIA request ensures that the Postal Service will comply with all its obligations under the act.</a:t>
            </a: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that’s smart business.</a:t>
            </a: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kern="1200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kern="1200" dirty="0">
              <a:solidFill>
                <a:srgbClr val="003296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Contact your FOIA coordinator or FOIA team – at </a:t>
            </a:r>
            <a:r>
              <a:rPr lang="en-US" sz="1800" u="none" strike="noStrike" kern="12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foia12@usps.gov</a:t>
            </a:r>
            <a:r>
              <a:rPr lang="en-US" sz="18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with any questions.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kern="1200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1D49A2"/>
                </a:solidFill>
              </a:rPr>
              <a:t> 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sz="3600" dirty="0">
                <a:solidFill>
                  <a:srgbClr val="003296"/>
                </a:solidFill>
                <a:latin typeface="Arial"/>
              </a:rPr>
              <a:t>Word to the wise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53494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187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Word to the Wise    </vt:lpstr>
      <vt:lpstr>PowerPoint Presentation</vt:lpstr>
      <vt:lpstr>PowerPoint Presentation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Bonanno, Natalie A - Washington, DC</cp:lastModifiedBy>
  <cp:revision>64</cp:revision>
  <cp:lastPrinted>2015-09-04T02:20:42Z</cp:lastPrinted>
  <dcterms:created xsi:type="dcterms:W3CDTF">2014-08-01T15:55:50Z</dcterms:created>
  <dcterms:modified xsi:type="dcterms:W3CDTF">2023-10-06T18:40:32Z</dcterms:modified>
</cp:coreProperties>
</file>