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thics.help@usps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it doesn’t please the court</a:t>
            </a: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823" y="1489211"/>
            <a:ext cx="7420353" cy="418085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might think there’s no harm in helping a person or another organization deal with the federal government. But for postal employees, it can be a crime to represent other people or entities when the federal government is involved. 18 U.S.C. § 205.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</a:rPr>
              <a:t>Postal employees are prohibited from representing other persons or non-federal organizations: 1) in claims against any part of the United States government, and 2) before the federal government in any particular matter in which the federal government has an interest.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37603" y="253340"/>
            <a:ext cx="88687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doesn’t please the court</a:t>
            </a:r>
            <a:endParaRPr lang="en-US" sz="3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823" y="1489211"/>
            <a:ext cx="7420353" cy="4180856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representing others when the federal government is involved can save you from committing a crime and can save the Postal Service’s reputation. And that’s smart business. </a:t>
            </a: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the Ethics Office — </a:t>
            </a:r>
            <a:r>
              <a:rPr lang="en-US" sz="1800" u="sng" kern="12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ethics.help@usps.gov</a:t>
            </a:r>
            <a:r>
              <a:rPr lang="en-US" sz="18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— with any questions. 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3600" dirty="0">
                <a:solidFill>
                  <a:srgbClr val="003296"/>
                </a:solidFill>
                <a:latin typeface="Arial"/>
              </a:rPr>
              <a:t>When it doesn’t please the court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168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When it doesn’t please the court    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Heiman, Lauren M - Washington, DC</cp:lastModifiedBy>
  <cp:revision>56</cp:revision>
  <cp:lastPrinted>2015-09-04T02:20:42Z</cp:lastPrinted>
  <dcterms:created xsi:type="dcterms:W3CDTF">2014-08-01T15:55:50Z</dcterms:created>
  <dcterms:modified xsi:type="dcterms:W3CDTF">2023-03-01T20:42:42Z</dcterms:modified>
</cp:coreProperties>
</file>