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49A2"/>
    <a:srgbClr val="F49406"/>
    <a:srgbClr val="FFC000"/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ethics.help@usps.go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297214"/>
            <a:ext cx="9144000" cy="156078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kern="1200" dirty="0">
                <a:solidFill>
                  <a:srgbClr val="003296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Expertise for the giving — not!  </a:t>
            </a:r>
            <a:br>
              <a:rPr lang="en-US" sz="36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br>
              <a:rPr lang="en-US" sz="3600" dirty="0">
                <a:solidFill>
                  <a:srgbClr val="003296"/>
                </a:solidFill>
                <a:latin typeface="Arial"/>
                <a:ea typeface="+mn-ea"/>
              </a:rPr>
            </a:br>
            <a:b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1823" y="1489211"/>
            <a:ext cx="7420353" cy="4180856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3296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You’ve spent a lifetime developing the skills, knowledge, and abilities that help support our postal mission. It’s no wonder that others may want to tap into that expertise. Be careful!  </a:t>
            </a: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800" dirty="0">
                <a:solidFill>
                  <a:srgbClr val="00329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As a current USPS employee, you are bound by the </a:t>
            </a:r>
            <a:r>
              <a:rPr lang="en-US" sz="1800" i="1" dirty="0">
                <a:solidFill>
                  <a:srgbClr val="00329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Standards of Ethical Conduct for Employees of the Executive Branch</a:t>
            </a:r>
            <a:r>
              <a:rPr lang="en-US" sz="1800" dirty="0">
                <a:solidFill>
                  <a:srgbClr val="00329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which prohibit serving as an expert witness for a third party in any proceedings in which the United States is a party or in which the United States </a:t>
            </a:r>
            <a:r>
              <a:rPr lang="en-US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has an interest in the matter. 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rgbClr val="003296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1200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400" dirty="0">
              <a:solidFill>
                <a:srgbClr val="1D49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400" dirty="0">
              <a:solidFill>
                <a:srgbClr val="1D49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400" dirty="0">
              <a:solidFill>
                <a:srgbClr val="1D49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DF05FDA-3527-4501-A0A1-47138B1F8E49}"/>
              </a:ext>
            </a:extLst>
          </p:cNvPr>
          <p:cNvSpPr txBox="1">
            <a:spLocks/>
          </p:cNvSpPr>
          <p:nvPr/>
        </p:nvSpPr>
        <p:spPr>
          <a:xfrm>
            <a:off x="0" y="310131"/>
            <a:ext cx="9144000" cy="156078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D5089"/>
                </a:solidFill>
                <a:latin typeface="Helvetica"/>
                <a:ea typeface="+mj-ea"/>
                <a:cs typeface="Helvetica"/>
              </a:defRPr>
            </a:lvl1pPr>
          </a:lstStyle>
          <a:p>
            <a:pPr algn="ctr"/>
            <a:r>
              <a:rPr lang="en-US" dirty="0">
                <a:solidFill>
                  <a:srgbClr val="003296"/>
                </a:solidFill>
                <a:latin typeface="Arial"/>
              </a:rPr>
              <a:t>Expert Testimony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1823" y="1489211"/>
            <a:ext cx="7420353" cy="4180856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3296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Refusing to leverage your expertise in a manner contrary to the interests of the Postal Service or the United States will keep you out of legal trouble and protect your hard-earned reputation.     </a:t>
            </a: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kern="1200" dirty="0">
                <a:solidFill>
                  <a:srgbClr val="003296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And that’s smart business.</a:t>
            </a: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1800" i="1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i="1" kern="1200" dirty="0">
                <a:solidFill>
                  <a:srgbClr val="003296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Contact the Ethics Office — </a:t>
            </a:r>
            <a:r>
              <a:rPr lang="en-US" sz="1800" i="1" u="sng" kern="1200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2"/>
              </a:rPr>
              <a:t>ethics.help@usps.gov</a:t>
            </a:r>
            <a:r>
              <a:rPr lang="en-US" sz="1800" i="1" kern="1200" dirty="0">
                <a:solidFill>
                  <a:srgbClr val="003296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— with any and all questions</a:t>
            </a:r>
            <a:r>
              <a:rPr lang="en-US" sz="1800" kern="1200" dirty="0">
                <a:solidFill>
                  <a:srgbClr val="003296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 </a:t>
            </a: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400" dirty="0">
              <a:solidFill>
                <a:srgbClr val="1D49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1D49A2"/>
                </a:solidFill>
              </a:rPr>
              <a:t> 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DF05FDA-3527-4501-A0A1-47138B1F8E49}"/>
              </a:ext>
            </a:extLst>
          </p:cNvPr>
          <p:cNvSpPr txBox="1">
            <a:spLocks/>
          </p:cNvSpPr>
          <p:nvPr/>
        </p:nvSpPr>
        <p:spPr>
          <a:xfrm>
            <a:off x="0" y="310131"/>
            <a:ext cx="9144000" cy="156078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D5089"/>
                </a:solidFill>
                <a:latin typeface="Helvetica"/>
                <a:ea typeface="+mj-ea"/>
                <a:cs typeface="Helvetica"/>
              </a:defRPr>
            </a:lvl1pPr>
          </a:lstStyle>
          <a:p>
            <a:pPr algn="ctr"/>
            <a:r>
              <a:rPr lang="en-US" dirty="0">
                <a:solidFill>
                  <a:srgbClr val="003296"/>
                </a:solidFill>
                <a:latin typeface="Arial"/>
              </a:rPr>
              <a:t>Expert Testimony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534945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</TotalTime>
  <Words>165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Times New Roman</vt:lpstr>
      <vt:lpstr>Wingdings</vt:lpstr>
      <vt:lpstr>YSBM_Template</vt:lpstr>
      <vt:lpstr>Expertise for the giving — not!     </vt:lpstr>
      <vt:lpstr>PowerPoint Presentation</vt:lpstr>
      <vt:lpstr>PowerPoint Presentation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Heiman, Lauren M - Washington, DC</cp:lastModifiedBy>
  <cp:revision>52</cp:revision>
  <cp:lastPrinted>2015-09-04T02:20:42Z</cp:lastPrinted>
  <dcterms:created xsi:type="dcterms:W3CDTF">2014-08-01T15:55:50Z</dcterms:created>
  <dcterms:modified xsi:type="dcterms:W3CDTF">2023-03-01T20:24:34Z</dcterms:modified>
</cp:coreProperties>
</file>