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16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</a:rPr>
              <a:t>Handle All Mail With Care:  </a:t>
            </a:r>
            <a:br>
              <a:rPr lang="en-US" sz="4900" dirty="0">
                <a:solidFill>
                  <a:srgbClr val="003296"/>
                </a:solidFill>
                <a:latin typeface="Arial"/>
              </a:rPr>
            </a:br>
            <a:r>
              <a:rPr lang="en-US" sz="4900" dirty="0">
                <a:solidFill>
                  <a:srgbClr val="003296"/>
                </a:solidFill>
                <a:latin typeface="Arial"/>
              </a:rPr>
              <a:t>It’s Our Business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02080"/>
            <a:ext cx="7420353" cy="506984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day Postal Service employees deliver essential mail — including paychecks and lifesaving medication — to millions of people.  Our customers depend on us. 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mail should be properly handled.  If you have any questions about how to handle the mail, talk to your manager or direct supervisor.   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cs typeface="Arial" panose="020B0604020202020204" pitchFamily="34" charset="0"/>
              </a:rPr>
              <a:t>Safeguard the Mail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89211"/>
            <a:ext cx="7420353" cy="418085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6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this small step maintains the Postal Service’s reputation as the most trusted government entity.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6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6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That’s smart business. </a:t>
            </a:r>
          </a:p>
          <a:p>
            <a:pPr marL="0" indent="0">
              <a:lnSpc>
                <a:spcPct val="90000"/>
              </a:lnSpc>
              <a:buNone/>
            </a:pPr>
            <a:endParaRPr lang="en-US" sz="26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i="1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the Ethics and Legal Compliance team (ethics.help@usps.gov) for more guidance.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Safeguard the Mail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349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113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Handle All Mail With Care:   It’s Our Business  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Bonanno, Natalie A - Washington, DC</cp:lastModifiedBy>
  <cp:revision>54</cp:revision>
  <cp:lastPrinted>2015-09-04T02:20:42Z</cp:lastPrinted>
  <dcterms:created xsi:type="dcterms:W3CDTF">2014-08-01T15:55:50Z</dcterms:created>
  <dcterms:modified xsi:type="dcterms:W3CDTF">2021-07-20T20:02:31Z</dcterms:modified>
</cp:coreProperties>
</file>