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92359" autoAdjust="0"/>
  </p:normalViewPr>
  <p:slideViewPr>
    <p:cSldViewPr snapToGrid="0" snapToObjects="1">
      <p:cViewPr varScale="1">
        <p:scale>
          <a:sx n="61" d="100"/>
          <a:sy n="61" d="100"/>
        </p:scale>
        <p:origin x="151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C35B1B6B-4B0C-43C8-B660-55F3BB2053D1}"/>
    <pc:docChg chg="undo custSel modSld">
      <pc:chgData name="Miller, Scott A - Buffalo, NY" userId="cf64db98-5706-411e-803e-c2ed37421912" providerId="ADAL" clId="{C35B1B6B-4B0C-43C8-B660-55F3BB2053D1}" dt="2023-10-13T19:58:25.964" v="41" actId="20577"/>
      <pc:docMkLst>
        <pc:docMk/>
      </pc:docMkLst>
      <pc:sldChg chg="modSp mod">
        <pc:chgData name="Miller, Scott A - Buffalo, NY" userId="cf64db98-5706-411e-803e-c2ed37421912" providerId="ADAL" clId="{C35B1B6B-4B0C-43C8-B660-55F3BB2053D1}" dt="2023-10-13T19:53:48.193" v="3" actId="20577"/>
        <pc:sldMkLst>
          <pc:docMk/>
          <pc:sldMk cId="3497351106" sldId="256"/>
        </pc:sldMkLst>
        <pc:spChg chg="mod">
          <ac:chgData name="Miller, Scott A - Buffalo, NY" userId="cf64db98-5706-411e-803e-c2ed37421912" providerId="ADAL" clId="{C35B1B6B-4B0C-43C8-B660-55F3BB2053D1}" dt="2023-10-13T19:53:48.193" v="3" actId="20577"/>
          <ac:spMkLst>
            <pc:docMk/>
            <pc:sldMk cId="3497351106" sldId="256"/>
            <ac:spMk id="2" creationId="{00000000-0000-0000-0000-000000000000}"/>
          </ac:spMkLst>
        </pc:spChg>
      </pc:sldChg>
      <pc:sldChg chg="modSp mod">
        <pc:chgData name="Miller, Scott A - Buffalo, NY" userId="cf64db98-5706-411e-803e-c2ed37421912" providerId="ADAL" clId="{C35B1B6B-4B0C-43C8-B660-55F3BB2053D1}" dt="2023-10-13T19:58:25.964" v="41" actId="20577"/>
        <pc:sldMkLst>
          <pc:docMk/>
          <pc:sldMk cId="3125533672" sldId="257"/>
        </pc:sldMkLst>
        <pc:spChg chg="mod">
          <ac:chgData name="Miller, Scott A - Buffalo, NY" userId="cf64db98-5706-411e-803e-c2ed37421912" providerId="ADAL" clId="{C35B1B6B-4B0C-43C8-B660-55F3BB2053D1}" dt="2023-10-13T19:53:57.968" v="7" actId="20577"/>
          <ac:spMkLst>
            <pc:docMk/>
            <pc:sldMk cId="3125533672" sldId="257"/>
            <ac:spMk id="2" creationId="{00000000-0000-0000-0000-000000000000}"/>
          </ac:spMkLst>
        </pc:spChg>
        <pc:spChg chg="mod">
          <ac:chgData name="Miller, Scott A - Buffalo, NY" userId="cf64db98-5706-411e-803e-c2ed37421912" providerId="ADAL" clId="{C35B1B6B-4B0C-43C8-B660-55F3BB2053D1}" dt="2023-10-13T19:58:25.964" v="41" actId="20577"/>
          <ac:spMkLst>
            <pc:docMk/>
            <pc:sldMk cId="3125533672" sldId="257"/>
            <ac:spMk id="3" creationId="{00000000-0000-0000-0000-000000000000}"/>
          </ac:spMkLst>
        </pc:spChg>
      </pc:sldChg>
      <pc:sldChg chg="modSp mod">
        <pc:chgData name="Miller, Scott A - Buffalo, NY" userId="cf64db98-5706-411e-803e-c2ed37421912" providerId="ADAL" clId="{C35B1B6B-4B0C-43C8-B660-55F3BB2053D1}" dt="2023-10-13T19:57:44.015" v="33" actId="20577"/>
        <pc:sldMkLst>
          <pc:docMk/>
          <pc:sldMk cId="424501360" sldId="259"/>
        </pc:sldMkLst>
        <pc:spChg chg="mod">
          <ac:chgData name="Miller, Scott A - Buffalo, NY" userId="cf64db98-5706-411e-803e-c2ed37421912" providerId="ADAL" clId="{C35B1B6B-4B0C-43C8-B660-55F3BB2053D1}" dt="2023-10-13T19:55:34.787" v="11" actId="20577"/>
          <ac:spMkLst>
            <pc:docMk/>
            <pc:sldMk cId="424501360" sldId="259"/>
            <ac:spMk id="2" creationId="{00000000-0000-0000-0000-000000000000}"/>
          </ac:spMkLst>
        </pc:spChg>
        <pc:spChg chg="mod">
          <ac:chgData name="Miller, Scott A - Buffalo, NY" userId="cf64db98-5706-411e-803e-c2ed37421912" providerId="ADAL" clId="{C35B1B6B-4B0C-43C8-B660-55F3BB2053D1}" dt="2023-10-13T19:57:44.015" v="33" actId="20577"/>
          <ac:spMkLst>
            <pc:docMk/>
            <pc:sldMk cId="424501360"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10/13/2023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Holiday Fire Safety</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Holiday Fire Safety</a:t>
            </a:r>
          </a:p>
        </p:txBody>
      </p:sp>
      <p:sp>
        <p:nvSpPr>
          <p:cNvPr id="3" name="Content Placeholder 2"/>
          <p:cNvSpPr>
            <a:spLocks noGrp="1"/>
          </p:cNvSpPr>
          <p:nvPr>
            <p:ph idx="1"/>
          </p:nvPr>
        </p:nvSpPr>
        <p:spPr>
          <a:xfrm>
            <a:off x="904545" y="1120407"/>
            <a:ext cx="7420353" cy="4437245"/>
          </a:xfrm>
        </p:spPr>
        <p:txBody>
          <a:bodyPr>
            <a:noAutofit/>
          </a:bodyPr>
          <a:lstStyle/>
          <a:p>
            <a:pPr marL="0" indent="0">
              <a:buNone/>
            </a:pPr>
            <a:r>
              <a:rPr lang="en-US" sz="2400" dirty="0">
                <a:latin typeface="Arial" panose="020B0604020202020204" pitchFamily="34" charset="0"/>
                <a:cs typeface="Arial" panose="020B0604020202020204" pitchFamily="34" charset="0"/>
              </a:rPr>
              <a:t>Be tree safe.</a:t>
            </a:r>
          </a:p>
          <a:p>
            <a:pPr marL="0" indent="0">
              <a:buNone/>
            </a:pPr>
            <a:r>
              <a:rPr lang="en-US" sz="2400" dirty="0">
                <a:latin typeface="Arial" panose="020B0604020202020204" pitchFamily="34" charset="0"/>
                <a:cs typeface="Arial" panose="020B0604020202020204" pitchFamily="34" charset="0"/>
              </a:rPr>
              <a:t>A Christmas tree can be a fire hazard. Before placing a fresh tree in a stand, cut 1 to 2 inches off the bottom of the trunk. Water the tree every day to keep it from drying out. Make sure the tree is at least 3 feet away from any heat sources like fireplaces, vents, stoves or electric heaters. Always turn the tree lights off before going to bed or leaving your house. Use lights that have the label of a recognized testing laboratory and make sure you know whether they’re for indoor or outdoor use.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Holiday Fire Safety</a:t>
            </a:r>
          </a:p>
        </p:txBody>
      </p:sp>
      <p:sp>
        <p:nvSpPr>
          <p:cNvPr id="3" name="Content Placeholder 2"/>
          <p:cNvSpPr>
            <a:spLocks noGrp="1"/>
          </p:cNvSpPr>
          <p:nvPr>
            <p:ph idx="1"/>
          </p:nvPr>
        </p:nvSpPr>
        <p:spPr>
          <a:xfrm>
            <a:off x="885295" y="1047274"/>
            <a:ext cx="7420353" cy="4437245"/>
          </a:xfrm>
        </p:spPr>
        <p:txBody>
          <a:bodyPr>
            <a:normAutofit fontScale="40000" lnSpcReduction="20000"/>
          </a:bodyPr>
          <a:lstStyle/>
          <a:p>
            <a:pPr marL="0" indent="0">
              <a:lnSpc>
                <a:spcPct val="120000"/>
              </a:lnSpc>
              <a:spcBef>
                <a:spcPts val="0"/>
              </a:spcBef>
              <a:spcAft>
                <a:spcPts val="0"/>
              </a:spcAft>
              <a:buNone/>
            </a:pPr>
            <a:r>
              <a:rPr lang="en-US" sz="3600" dirty="0"/>
              <a:t> </a:t>
            </a:r>
          </a:p>
          <a:p>
            <a:pPr marL="0" indent="0">
              <a:lnSpc>
                <a:spcPct val="120000"/>
              </a:lnSpc>
              <a:spcBef>
                <a:spcPts val="0"/>
              </a:spcBef>
              <a:spcAft>
                <a:spcPts val="0"/>
              </a:spcAft>
              <a:buNone/>
            </a:pPr>
            <a:r>
              <a:rPr lang="en-US" sz="6000" dirty="0">
                <a:latin typeface="Arial" panose="020B0604020202020204" pitchFamily="34" charset="0"/>
                <a:cs typeface="Arial" panose="020B0604020202020204" pitchFamily="34" charset="0"/>
              </a:rPr>
              <a:t>Don’t use electric decorations that have frayed wires, broken cords or loose bulb connections. Don’t overload electric outlets or power strips. Make sure the tree isn’t blocking an exit. Test your fire alarms and smoke detectors to make sure they’re working properly.</a:t>
            </a:r>
          </a:p>
          <a:p>
            <a:pPr marL="0" indent="0">
              <a:lnSpc>
                <a:spcPct val="120000"/>
              </a:lnSpc>
              <a:spcBef>
                <a:spcPts val="0"/>
              </a:spcBef>
              <a:spcAft>
                <a:spcPts val="0"/>
              </a:spcAft>
              <a:buNone/>
            </a:pPr>
            <a:r>
              <a:rPr lang="en-US" sz="6000" dirty="0">
                <a:latin typeface="Arial" panose="020B0604020202020204" pitchFamily="34" charset="0"/>
                <a:cs typeface="Arial" panose="020B0604020202020204" pitchFamily="34" charset="0"/>
              </a:rPr>
              <a:t>Following these safety precautions will greatly reduce the risk of fire in your home during the holidays.</a:t>
            </a: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6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800" dirty="0">
                <a:latin typeface="Arial" panose="020B0604020202020204" pitchFamily="34" charset="0"/>
                <a:cs typeface="Arial" panose="020B0604020202020204" pitchFamily="34" charset="0"/>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0136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213</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Holiday Fire Safety            </vt:lpstr>
      <vt:lpstr>Holiday Fire Safety</vt:lpstr>
      <vt:lpstr>Holiday Fire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34</cp:revision>
  <cp:lastPrinted>2016-03-28T13:50:09Z</cp:lastPrinted>
  <dcterms:created xsi:type="dcterms:W3CDTF">2014-08-01T15:55:50Z</dcterms:created>
  <dcterms:modified xsi:type="dcterms:W3CDTF">2023-10-13T19:58:31Z</dcterms:modified>
</cp:coreProperties>
</file>