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732744-F195-47F9-917C-7F7670679179}" v="1" dt="2023-10-13T19:07:39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5066217-C431-4564-BD05-ADF9415174B9}"/>
    <pc:docChg chg="modSld">
      <pc:chgData name="Miller, Scott A - Buffalo, NY" userId="S::scott.a.miller3@usps.gov::cf64db98-5706-411e-803e-c2ed37421912" providerId="AD" clId="Web-{15066217-C431-4564-BD05-ADF9415174B9}" dt="2022-11-08T20:54:53.989" v="13" actId="20577"/>
      <pc:docMkLst>
        <pc:docMk/>
      </pc:docMkLst>
      <pc:sldChg chg="modSp">
        <pc:chgData name="Miller, Scott A - Buffalo, NY" userId="S::scott.a.miller3@usps.gov::cf64db98-5706-411e-803e-c2ed37421912" providerId="AD" clId="Web-{15066217-C431-4564-BD05-ADF9415174B9}" dt="2022-11-08T20:53:13.706" v="3" actId="20577"/>
        <pc:sldMkLst>
          <pc:docMk/>
          <pc:sldMk cId="0" sldId="256"/>
        </pc:sldMkLst>
        <pc:spChg chg="mod">
          <ac:chgData name="Miller, Scott A - Buffalo, NY" userId="S::scott.a.miller3@usps.gov::cf64db98-5706-411e-803e-c2ed37421912" providerId="AD" clId="Web-{15066217-C431-4564-BD05-ADF9415174B9}" dt="2022-11-08T20:53:13.706" v="3" actId="20577"/>
          <ac:spMkLst>
            <pc:docMk/>
            <pc:sldMk cId="0" sldId="256"/>
            <ac:spMk id="4098" creationId="{A71D77C1-4EC4-C1D9-5903-35E8FF3CCC56}"/>
          </ac:spMkLst>
        </pc:spChg>
      </pc:sldChg>
      <pc:sldChg chg="modSp">
        <pc:chgData name="Miller, Scott A - Buffalo, NY" userId="S::scott.a.miller3@usps.gov::cf64db98-5706-411e-803e-c2ed37421912" providerId="AD" clId="Web-{15066217-C431-4564-BD05-ADF9415174B9}" dt="2022-11-08T20:54:18.348" v="7" actId="20577"/>
        <pc:sldMkLst>
          <pc:docMk/>
          <pc:sldMk cId="0" sldId="257"/>
        </pc:sldMkLst>
        <pc:spChg chg="mod">
          <ac:chgData name="Miller, Scott A - Buffalo, NY" userId="S::scott.a.miller3@usps.gov::cf64db98-5706-411e-803e-c2ed37421912" providerId="AD" clId="Web-{15066217-C431-4564-BD05-ADF9415174B9}" dt="2022-11-08T20:54:18.348" v="7" actId="20577"/>
          <ac:spMkLst>
            <pc:docMk/>
            <pc:sldMk cId="0" sldId="257"/>
            <ac:spMk id="3" creationId="{F55EE54E-400A-07DE-6256-FA2A31706ECE}"/>
          </ac:spMkLst>
        </pc:spChg>
        <pc:spChg chg="mod">
          <ac:chgData name="Miller, Scott A - Buffalo, NY" userId="S::scott.a.miller3@usps.gov::cf64db98-5706-411e-803e-c2ed37421912" providerId="AD" clId="Web-{15066217-C431-4564-BD05-ADF9415174B9}" dt="2022-11-08T20:54:00.191" v="6" actId="20577"/>
          <ac:spMkLst>
            <pc:docMk/>
            <pc:sldMk cId="0" sldId="257"/>
            <ac:spMk id="5122" creationId="{CC1FACD5-B779-B648-3FD0-5C7EF0F9E759}"/>
          </ac:spMkLst>
        </pc:spChg>
      </pc:sldChg>
      <pc:sldChg chg="modSp">
        <pc:chgData name="Miller, Scott A - Buffalo, NY" userId="S::scott.a.miller3@usps.gov::cf64db98-5706-411e-803e-c2ed37421912" providerId="AD" clId="Web-{15066217-C431-4564-BD05-ADF9415174B9}" dt="2022-11-08T20:54:53.989" v="13" actId="20577"/>
        <pc:sldMkLst>
          <pc:docMk/>
          <pc:sldMk cId="0" sldId="258"/>
        </pc:sldMkLst>
        <pc:spChg chg="mod">
          <ac:chgData name="Miller, Scott A - Buffalo, NY" userId="S::scott.a.miller3@usps.gov::cf64db98-5706-411e-803e-c2ed37421912" providerId="AD" clId="Web-{15066217-C431-4564-BD05-ADF9415174B9}" dt="2022-11-08T20:54:53.989" v="13" actId="20577"/>
          <ac:spMkLst>
            <pc:docMk/>
            <pc:sldMk cId="0" sldId="258"/>
            <ac:spMk id="3" creationId="{CFE0DCA7-FF44-3773-5F36-466A9C2CFF1C}"/>
          </ac:spMkLst>
        </pc:spChg>
        <pc:spChg chg="mod">
          <ac:chgData name="Miller, Scott A - Buffalo, NY" userId="S::scott.a.miller3@usps.gov::cf64db98-5706-411e-803e-c2ed37421912" providerId="AD" clId="Web-{15066217-C431-4564-BD05-ADF9415174B9}" dt="2022-11-08T20:54:41.082" v="9" actId="20577"/>
          <ac:spMkLst>
            <pc:docMk/>
            <pc:sldMk cId="0" sldId="258"/>
            <ac:spMk id="6146" creationId="{5FFD2EE0-4879-9833-C26E-FCCA14ECC512}"/>
          </ac:spMkLst>
        </pc:spChg>
      </pc:sldChg>
    </pc:docChg>
  </pc:docChgLst>
  <pc:docChgLst>
    <pc:chgData name="Miller, Scott A - Buffalo, NY" userId="cf64db98-5706-411e-803e-c2ed37421912" providerId="ADAL" clId="{F8732744-F195-47F9-917C-7F7670679179}"/>
    <pc:docChg chg="modSld">
      <pc:chgData name="Miller, Scott A - Buffalo, NY" userId="cf64db98-5706-411e-803e-c2ed37421912" providerId="ADAL" clId="{F8732744-F195-47F9-917C-7F7670679179}" dt="2023-10-13T19:07:39.251" v="25" actId="1076"/>
      <pc:docMkLst>
        <pc:docMk/>
      </pc:docMkLst>
      <pc:sldChg chg="modSp mod">
        <pc:chgData name="Miller, Scott A - Buffalo, NY" userId="cf64db98-5706-411e-803e-c2ed37421912" providerId="ADAL" clId="{F8732744-F195-47F9-917C-7F7670679179}" dt="2023-10-13T19:07:39.251" v="25" actId="1076"/>
        <pc:sldMkLst>
          <pc:docMk/>
          <pc:sldMk cId="0" sldId="257"/>
        </pc:sldMkLst>
        <pc:spChg chg="mod">
          <ac:chgData name="Miller, Scott A - Buffalo, NY" userId="cf64db98-5706-411e-803e-c2ed37421912" providerId="ADAL" clId="{F8732744-F195-47F9-917C-7F7670679179}" dt="2023-10-13T19:07:39.251" v="25" actId="1076"/>
          <ac:spMkLst>
            <pc:docMk/>
            <pc:sldMk cId="0" sldId="257"/>
            <ac:spMk id="3" creationId="{F55EE54E-400A-07DE-6256-FA2A31706ECE}"/>
          </ac:spMkLst>
        </pc:spChg>
      </pc:sldChg>
      <pc:sldChg chg="modSp mod">
        <pc:chgData name="Miller, Scott A - Buffalo, NY" userId="cf64db98-5706-411e-803e-c2ed37421912" providerId="ADAL" clId="{F8732744-F195-47F9-917C-7F7670679179}" dt="2023-10-13T19:06:52.888" v="0" actId="255"/>
        <pc:sldMkLst>
          <pc:docMk/>
          <pc:sldMk cId="0" sldId="258"/>
        </pc:sldMkLst>
        <pc:spChg chg="mod">
          <ac:chgData name="Miller, Scott A - Buffalo, NY" userId="cf64db98-5706-411e-803e-c2ed37421912" providerId="ADAL" clId="{F8732744-F195-47F9-917C-7F7670679179}" dt="2023-10-13T19:06:52.888" v="0" actId="255"/>
          <ac:spMkLst>
            <pc:docMk/>
            <pc:sldMk cId="0" sldId="258"/>
            <ac:spMk id="3" creationId="{CFE0DCA7-FF44-3773-5F36-466A9C2CFF1C}"/>
          </ac:spMkLst>
        </pc:spChg>
      </pc:sldChg>
    </pc:docChg>
  </pc:docChgLst>
  <pc:docChgLst>
    <pc:chgData name="Miller, Scott A - Buffalo, NY" userId="S::scott.a.miller3@usps.gov::cf64db98-5706-411e-803e-c2ed37421912" providerId="AD" clId="Web-{31BC3A19-C8AB-4E1C-A0F2-09B11F4EED0C}"/>
    <pc:docChg chg="modSld">
      <pc:chgData name="Miller, Scott A - Buffalo, NY" userId="S::scott.a.miller3@usps.gov::cf64db98-5706-411e-803e-c2ed37421912" providerId="AD" clId="Web-{31BC3A19-C8AB-4E1C-A0F2-09B11F4EED0C}" dt="2022-11-08T20:59:03.291" v="21" actId="20577"/>
      <pc:docMkLst>
        <pc:docMk/>
      </pc:docMkLst>
      <pc:sldChg chg="modSp">
        <pc:chgData name="Miller, Scott A - Buffalo, NY" userId="S::scott.a.miller3@usps.gov::cf64db98-5706-411e-803e-c2ed37421912" providerId="AD" clId="Web-{31BC3A19-C8AB-4E1C-A0F2-09B11F4EED0C}" dt="2022-11-08T20:59:03.291" v="21" actId="20577"/>
        <pc:sldMkLst>
          <pc:docMk/>
          <pc:sldMk cId="0" sldId="257"/>
        </pc:sldMkLst>
        <pc:spChg chg="mod">
          <ac:chgData name="Miller, Scott A - Buffalo, NY" userId="S::scott.a.miller3@usps.gov::cf64db98-5706-411e-803e-c2ed37421912" providerId="AD" clId="Web-{31BC3A19-C8AB-4E1C-A0F2-09B11F4EED0C}" dt="2022-11-08T20:59:03.291" v="21" actId="20577"/>
          <ac:spMkLst>
            <pc:docMk/>
            <pc:sldMk cId="0" sldId="257"/>
            <ac:spMk id="3" creationId="{F55EE54E-400A-07DE-6256-FA2A31706ECE}"/>
          </ac:spMkLst>
        </pc:spChg>
      </pc:sldChg>
      <pc:sldChg chg="modSp">
        <pc:chgData name="Miller, Scott A - Buffalo, NY" userId="S::scott.a.miller3@usps.gov::cf64db98-5706-411e-803e-c2ed37421912" providerId="AD" clId="Web-{31BC3A19-C8AB-4E1C-A0F2-09B11F4EED0C}" dt="2022-11-08T20:58:41.479" v="12" actId="20577"/>
        <pc:sldMkLst>
          <pc:docMk/>
          <pc:sldMk cId="0" sldId="258"/>
        </pc:sldMkLst>
        <pc:spChg chg="mod">
          <ac:chgData name="Miller, Scott A - Buffalo, NY" userId="S::scott.a.miller3@usps.gov::cf64db98-5706-411e-803e-c2ed37421912" providerId="AD" clId="Web-{31BC3A19-C8AB-4E1C-A0F2-09B11F4EED0C}" dt="2022-11-08T20:58:41.479" v="12" actId="20577"/>
          <ac:spMkLst>
            <pc:docMk/>
            <pc:sldMk cId="0" sldId="258"/>
            <ac:spMk id="3" creationId="{CFE0DCA7-FF44-3773-5F36-466A9C2CFF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YSSM1.png">
            <a:extLst>
              <a:ext uri="{FF2B5EF4-FFF2-40B4-BE49-F238E27FC236}">
                <a16:creationId xmlns:a16="http://schemas.microsoft.com/office/drawing/2014/main" id="{167BBDE8-FEC8-479C-94E7-8E8D90480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9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YSSM12.png">
            <a:extLst>
              <a:ext uri="{FF2B5EF4-FFF2-40B4-BE49-F238E27FC236}">
                <a16:creationId xmlns:a16="http://schemas.microsoft.com/office/drawing/2014/main" id="{C8CDAC0E-21C5-E97F-940F-263F45BB1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4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98BAF9-0BDB-596B-FDD6-82031086D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8D42C1C-7762-F0DC-B2E6-9519330F9F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3134-85F6-4E09-AEB3-1A8226384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6E4A4D-9C33-4BA8-A3C2-51F0987C6B47}" type="datetimeFigureOut">
              <a:rPr lang="en-US"/>
              <a:pPr>
                <a:defRPr/>
              </a:pPr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AA26C-9D01-BE48-889A-B746D05ED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ACFFE-E3E7-6914-B4DC-3C54F1D2E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9509E2E-E30A-433E-B1F4-BCB56EDAD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71D77C1-4EC4-C1D9-5903-35E8FF3CC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63" y="4562475"/>
            <a:ext cx="8816975" cy="1320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dirty="0">
                <a:latin typeface="Arial"/>
              </a:rPr>
              <a:t>Storm Ready</a:t>
            </a:r>
            <a:br>
              <a:rPr lang="en-US" alt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alt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C1FACD5-B779-B648-3FD0-5C7EF0F9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8" y="422275"/>
            <a:ext cx="8691562" cy="6985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latin typeface="Arial"/>
              </a:rPr>
              <a:t>Storm Ready</a:t>
            </a:r>
            <a:endParaRPr lang="en-US" altLang="en-US" sz="4000" dirty="0">
              <a:latin typeface="Arial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EE54E-400A-07DE-6256-FA2A31706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305035"/>
            <a:ext cx="7419975" cy="44370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buFont typeface="Arial"/>
              <a:buNone/>
              <a:defRPr/>
            </a:pPr>
            <a:r>
              <a:rPr lang="en-US" sz="2400" dirty="0">
                <a:latin typeface="Arial"/>
              </a:rPr>
              <a:t>First flakes falling?</a:t>
            </a:r>
          </a:p>
          <a:p>
            <a:pPr marL="0" indent="0" eaLnBrk="1" fontAlgn="auto" hangingPunct="1">
              <a:buFont typeface="Arial"/>
              <a:buNone/>
              <a:defRPr/>
            </a:pPr>
            <a:r>
              <a:rPr lang="en-US" sz="2400" dirty="0">
                <a:latin typeface="Arial"/>
              </a:rPr>
              <a:t>Before winter arrives, add the following supplies to your emergency kit: </a:t>
            </a:r>
          </a:p>
          <a:p>
            <a:pPr eaLnBrk="1" fontAlgn="auto" hangingPunct="1">
              <a:buFont typeface="Wingdings"/>
              <a:buChar char="Ø"/>
              <a:defRPr/>
            </a:pPr>
            <a:r>
              <a:rPr lang="en-US" sz="2400" dirty="0">
                <a:latin typeface="Arial"/>
              </a:rPr>
              <a:t>Rock salt or more environmentally safe products to melt ice on walkways. Sand to improve traction.</a:t>
            </a:r>
          </a:p>
          <a:p>
            <a:pPr eaLnBrk="1" fontAlgn="auto" hangingPunct="1">
              <a:buFont typeface="Wingdings"/>
              <a:buChar char="Ø"/>
              <a:defRPr/>
            </a:pPr>
            <a:r>
              <a:rPr lang="en-US" sz="2400" dirty="0">
                <a:latin typeface="Arial"/>
              </a:rPr>
              <a:t>Snow shovels and other snow removal equipment.</a:t>
            </a:r>
          </a:p>
          <a:p>
            <a:pPr eaLnBrk="1" fontAlgn="auto" hangingPunct="1">
              <a:buFont typeface="Wingdings"/>
              <a:buChar char="Ø"/>
              <a:defRPr/>
            </a:pPr>
            <a:r>
              <a:rPr lang="en-US" sz="2400" dirty="0">
                <a:latin typeface="Arial"/>
              </a:rPr>
              <a:t>Sufficient heating fuel. Store a good supply of dry, seasoned wood for your fireplace or wood-burning stove.</a:t>
            </a:r>
          </a:p>
          <a:p>
            <a:pPr eaLnBrk="1" fontAlgn="auto" hangingPunct="1">
              <a:buFont typeface="Wingdings"/>
              <a:buChar char="Ø"/>
              <a:defRPr/>
            </a:pPr>
            <a:r>
              <a:rPr lang="en-US" sz="2400" dirty="0">
                <a:latin typeface="Arial"/>
              </a:rPr>
              <a:t>Adequate clothing and blankets to keep you warm.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FFD2EE0-4879-9833-C26E-FCCA14EC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8" y="523875"/>
            <a:ext cx="8691562" cy="6985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Storm Ready</a:t>
            </a:r>
            <a:endParaRPr lang="en-US" altLang="en-US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0DCA7-FF44-3773-5F36-466A9C2C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058863"/>
            <a:ext cx="7419975" cy="4437062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Restock your emergency supplies before the next storm hits.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b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35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1F7293-16CF-4733-A51F-9F6B2A95A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07AFF7-B344-47E0-9384-1D2EAD844D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A7BD8-E540-4EA4-BC6C-8FD0E8768781}">
  <ds:schemaRefs>
    <ds:schemaRef ds:uri="http://purl.org/dc/elements/1.1/"/>
    <ds:schemaRef ds:uri="http://schemas.microsoft.com/office/2006/metadata/properties"/>
    <ds:schemaRef ds:uri="0066f604-54d3-4ce0-bb9e-2103dbf064c0"/>
    <ds:schemaRef ds:uri="http://purl.org/dc/terms/"/>
    <ds:schemaRef ds:uri="http://schemas.microsoft.com/office/2006/documentManagement/types"/>
    <ds:schemaRef ds:uri="051ef2fe-6200-43c2-a1f1-eb6a28a2b2c5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Storm Ready </vt:lpstr>
      <vt:lpstr>Storm Ready</vt:lpstr>
      <vt:lpstr>Storm Ready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38</cp:revision>
  <cp:lastPrinted>2016-03-28T13:50:09Z</cp:lastPrinted>
  <dcterms:created xsi:type="dcterms:W3CDTF">2014-08-01T15:55:50Z</dcterms:created>
  <dcterms:modified xsi:type="dcterms:W3CDTF">2023-10-13T19:07:40Z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Order">
    <vt:r8>136500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