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B43DA0-4321-453C-8078-0195A1546080}" v="18" dt="2023-01-12T19:09:39.746"/>
    <p1510:client id="{FEFFF53B-51A7-4590-B542-95E73C27610C}" v="3" dt="2023-01-17T15:07:04.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F9B43DA0-4321-453C-8078-0195A1546080}"/>
    <pc:docChg chg="modSld">
      <pc:chgData name="Miller, Scott A - Buffalo, NY" userId="S::scott.a.miller3@usps.gov::cf64db98-5706-411e-803e-c2ed37421912" providerId="AD" clId="Web-{F9B43DA0-4321-453C-8078-0195A1546080}" dt="2023-01-12T19:09:39.402" v="14" actId="20577"/>
      <pc:docMkLst>
        <pc:docMk/>
      </pc:docMkLst>
      <pc:sldChg chg="modSp">
        <pc:chgData name="Miller, Scott A - Buffalo, NY" userId="S::scott.a.miller3@usps.gov::cf64db98-5706-411e-803e-c2ed37421912" providerId="AD" clId="Web-{F9B43DA0-4321-453C-8078-0195A1546080}" dt="2023-01-12T19:07:49.634" v="3" actId="20577"/>
        <pc:sldMkLst>
          <pc:docMk/>
          <pc:sldMk cId="3497351106" sldId="256"/>
        </pc:sldMkLst>
        <pc:spChg chg="mod">
          <ac:chgData name="Miller, Scott A - Buffalo, NY" userId="S::scott.a.miller3@usps.gov::cf64db98-5706-411e-803e-c2ed37421912" providerId="AD" clId="Web-{F9B43DA0-4321-453C-8078-0195A1546080}" dt="2023-01-12T19:07:49.634"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F9B43DA0-4321-453C-8078-0195A1546080}" dt="2023-01-12T19:09:09.260" v="10" actId="20577"/>
        <pc:sldMkLst>
          <pc:docMk/>
          <pc:sldMk cId="3125533672" sldId="257"/>
        </pc:sldMkLst>
        <pc:spChg chg="mod">
          <ac:chgData name="Miller, Scott A - Buffalo, NY" userId="S::scott.a.miller3@usps.gov::cf64db98-5706-411e-803e-c2ed37421912" providerId="AD" clId="Web-{F9B43DA0-4321-453C-8078-0195A1546080}" dt="2023-01-12T19:08:38.478" v="8" actId="20577"/>
          <ac:spMkLst>
            <pc:docMk/>
            <pc:sldMk cId="3125533672" sldId="257"/>
            <ac:spMk id="2" creationId="{00000000-0000-0000-0000-000000000000}"/>
          </ac:spMkLst>
        </pc:spChg>
        <pc:spChg chg="mod">
          <ac:chgData name="Miller, Scott A - Buffalo, NY" userId="S::scott.a.miller3@usps.gov::cf64db98-5706-411e-803e-c2ed37421912" providerId="AD" clId="Web-{F9B43DA0-4321-453C-8078-0195A1546080}" dt="2023-01-12T19:09:09.260" v="10"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F9B43DA0-4321-453C-8078-0195A1546080}" dt="2023-01-12T19:09:39.402" v="14" actId="20577"/>
        <pc:sldMkLst>
          <pc:docMk/>
          <pc:sldMk cId="3506896791" sldId="259"/>
        </pc:sldMkLst>
        <pc:spChg chg="mod">
          <ac:chgData name="Miller, Scott A - Buffalo, NY" userId="S::scott.a.miller3@usps.gov::cf64db98-5706-411e-803e-c2ed37421912" providerId="AD" clId="Web-{F9B43DA0-4321-453C-8078-0195A1546080}" dt="2023-01-12T19:09:39.402" v="14" actId="20577"/>
          <ac:spMkLst>
            <pc:docMk/>
            <pc:sldMk cId="3506896791" sldId="259"/>
            <ac:spMk id="4" creationId="{00000000-0000-0000-0000-000000000000}"/>
          </ac:spMkLst>
        </pc:spChg>
      </pc:sldChg>
    </pc:docChg>
  </pc:docChgLst>
  <pc:docChgLst>
    <pc:chgData name="Miller, Scott A - Buffalo, NY" userId="S::scott.a.miller3@usps.gov::cf64db98-5706-411e-803e-c2ed37421912" providerId="AD" clId="Web-{FEFFF53B-51A7-4590-B542-95E73C27610C}"/>
    <pc:docChg chg="modSld">
      <pc:chgData name="Miller, Scott A - Buffalo, NY" userId="S::scott.a.miller3@usps.gov::cf64db98-5706-411e-803e-c2ed37421912" providerId="AD" clId="Web-{FEFFF53B-51A7-4590-B542-95E73C27610C}" dt="2023-01-17T15:07:00.631" v="1" actId="20577"/>
      <pc:docMkLst>
        <pc:docMk/>
      </pc:docMkLst>
      <pc:sldChg chg="modSp">
        <pc:chgData name="Miller, Scott A - Buffalo, NY" userId="S::scott.a.miller3@usps.gov::cf64db98-5706-411e-803e-c2ed37421912" providerId="AD" clId="Web-{FEFFF53B-51A7-4590-B542-95E73C27610C}" dt="2023-01-17T15:07:00.631" v="1" actId="20577"/>
        <pc:sldMkLst>
          <pc:docMk/>
          <pc:sldMk cId="3506896791" sldId="259"/>
        </pc:sldMkLst>
        <pc:spChg chg="mod">
          <ac:chgData name="Miller, Scott A - Buffalo, NY" userId="S::scott.a.miller3@usps.gov::cf64db98-5706-411e-803e-c2ed37421912" providerId="AD" clId="Web-{FEFFF53B-51A7-4590-B542-95E73C27610C}" dt="2023-01-17T15:07:00.631" v="1"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Personal Protective Equipment</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Personal Protective Equipment</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The eyes have it.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a:cs typeface="Arial"/>
              </a:rPr>
              <a:t>Personal protective equipment designed to protect eyes and face includes safety spectacles, goggles, laser safety goggles, and side, face and welding shields. This equipment is required when employees face hazards such as flying particles, molten metal, liquid chemicals, acids or caustic liquids, chemical gases or vapors, biological hazards or potentially harmful light radiation. </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Personal Protective Equipment</a:t>
            </a:r>
          </a:p>
        </p:txBody>
      </p:sp>
      <p:sp>
        <p:nvSpPr>
          <p:cNvPr id="5" name="Content Placeholder 2"/>
          <p:cNvSpPr>
            <a:spLocks noGrp="1"/>
          </p:cNvSpPr>
          <p:nvPr>
            <p:ph idx="1"/>
          </p:nvPr>
        </p:nvSpPr>
        <p:spPr>
          <a:xfrm>
            <a:off x="885295" y="1058779"/>
            <a:ext cx="7420353" cy="4735629"/>
          </a:xfrm>
        </p:spPr>
        <p:txBody>
          <a:bodyPr vert="horz" lIns="91440" tIns="45720" rIns="91440" bIns="45720" rtlCol="0" anchor="t">
            <a:normAutofit fontScale="77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Employees must wear protection from radiation during activities such as welding, torching, soldering, brazing and other operations that emit light. </a:t>
            </a:r>
          </a:p>
          <a:p>
            <a:pPr marL="0" indent="0">
              <a:lnSpc>
                <a:spcPct val="120000"/>
              </a:lnSpc>
              <a:spcBef>
                <a:spcPts val="0"/>
              </a:spcBef>
              <a:spcAft>
                <a:spcPts val="0"/>
              </a:spcAft>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This equipment must comply with the American National Standard Practice for Occupational and Educational Eye and Face Protection. </a:t>
            </a:r>
          </a:p>
          <a:p>
            <a:pPr marL="0" indent="0">
              <a:lnSpc>
                <a:spcPct val="120000"/>
              </a:lnSpc>
              <a:spcBef>
                <a:spcPts val="0"/>
              </a:spcBef>
              <a:spcAft>
                <a:spcPts val="0"/>
              </a:spcAft>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5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ABA51-5242-4BE6-B9E0-6BC10F67C9EE}">
  <ds:schemaRefs>
    <ds:schemaRef ds:uri="http://schemas.microsoft.com/sharepoint/v3/contenttype/forms"/>
  </ds:schemaRefs>
</ds:datastoreItem>
</file>

<file path=customXml/itemProps2.xml><?xml version="1.0" encoding="utf-8"?>
<ds:datastoreItem xmlns:ds="http://schemas.openxmlformats.org/officeDocument/2006/customXml" ds:itemID="{9F6781F8-DBEE-415A-9864-5B8319342743}">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8E55BD8D-3401-4020-9D88-0382C228F345}"/>
</file>

<file path=docProps/app.xml><?xml version="1.0" encoding="utf-8"?>
<Properties xmlns="http://schemas.openxmlformats.org/officeDocument/2006/extended-properties" xmlns:vt="http://schemas.openxmlformats.org/officeDocument/2006/docPropsVTypes">
  <Template/>
  <TotalTime>300</TotalTime>
  <Words>133</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Personal Protective Equipment</vt:lpstr>
      <vt:lpstr>Personal Protective Equipment</vt:lpstr>
      <vt:lpstr>Personal Protective Equipment</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65</cp:revision>
  <cp:lastPrinted>2016-03-28T13:50:09Z</cp:lastPrinted>
  <dcterms:created xsi:type="dcterms:W3CDTF">2014-08-01T15:55:50Z</dcterms:created>
  <dcterms:modified xsi:type="dcterms:W3CDTF">2023-01-17T15:07:08Z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39600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