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325987AC-F0F7-49D7-BC87-BFC8D0153461}"/>
    <pc:docChg chg="modSld">
      <pc:chgData name="Miller, Scott A - Buffalo, NY" userId="cf64db98-5706-411e-803e-c2ed37421912" providerId="ADAL" clId="{325987AC-F0F7-49D7-BC87-BFC8D0153461}" dt="2023-10-13T16:09:41.388" v="1" actId="20577"/>
      <pc:docMkLst>
        <pc:docMk/>
      </pc:docMkLst>
      <pc:sldChg chg="modSp mod">
        <pc:chgData name="Miller, Scott A - Buffalo, NY" userId="cf64db98-5706-411e-803e-c2ed37421912" providerId="ADAL" clId="{325987AC-F0F7-49D7-BC87-BFC8D0153461}" dt="2023-10-13T16:09:41.388" v="1" actId="20577"/>
        <pc:sldMkLst>
          <pc:docMk/>
          <pc:sldMk cId="332399375" sldId="258"/>
        </pc:sldMkLst>
        <pc:spChg chg="mod">
          <ac:chgData name="Miller, Scott A - Buffalo, NY" userId="cf64db98-5706-411e-803e-c2ed37421912" providerId="ADAL" clId="{325987AC-F0F7-49D7-BC87-BFC8D0153461}" dt="2023-10-13T16:09:41.388" v="1"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2AA77213-2FF6-4F54-AAFE-619A4447CC63}"/>
    <pc:docChg chg="modSld">
      <pc:chgData name="Miller, Scott A - Buffalo, NY" userId="S::scott.a.miller3@usps.gov::cf64db98-5706-411e-803e-c2ed37421912" providerId="AD" clId="Web-{2AA77213-2FF6-4F54-AAFE-619A4447CC63}" dt="2022-11-09T13:34:38.672" v="13" actId="20577"/>
      <pc:docMkLst>
        <pc:docMk/>
      </pc:docMkLst>
      <pc:sldChg chg="modSp">
        <pc:chgData name="Miller, Scott A - Buffalo, NY" userId="S::scott.a.miller3@usps.gov::cf64db98-5706-411e-803e-c2ed37421912" providerId="AD" clId="Web-{2AA77213-2FF6-4F54-AAFE-619A4447CC63}" dt="2022-11-09T13:34:07.344" v="4" actId="20577"/>
        <pc:sldMkLst>
          <pc:docMk/>
          <pc:sldMk cId="3497351106" sldId="256"/>
        </pc:sldMkLst>
        <pc:spChg chg="mod">
          <ac:chgData name="Miller, Scott A - Buffalo, NY" userId="S::scott.a.miller3@usps.gov::cf64db98-5706-411e-803e-c2ed37421912" providerId="AD" clId="Web-{2AA77213-2FF6-4F54-AAFE-619A4447CC63}" dt="2022-11-09T13:34:07.344" v="4"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2AA77213-2FF6-4F54-AAFE-619A4447CC63}" dt="2022-11-09T13:34:31.469" v="9" actId="20577"/>
        <pc:sldMkLst>
          <pc:docMk/>
          <pc:sldMk cId="3125533672" sldId="257"/>
        </pc:sldMkLst>
        <pc:spChg chg="mod">
          <ac:chgData name="Miller, Scott A - Buffalo, NY" userId="S::scott.a.miller3@usps.gov::cf64db98-5706-411e-803e-c2ed37421912" providerId="AD" clId="Web-{2AA77213-2FF6-4F54-AAFE-619A4447CC63}" dt="2022-11-09T13:34:31.469" v="9"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2AA77213-2FF6-4F54-AAFE-619A4447CC63}" dt="2022-11-09T13:34:38.672" v="13" actId="20577"/>
        <pc:sldMkLst>
          <pc:docMk/>
          <pc:sldMk cId="332399375" sldId="258"/>
        </pc:sldMkLst>
        <pc:spChg chg="mod">
          <ac:chgData name="Miller, Scott A - Buffalo, NY" userId="S::scott.a.miller3@usps.gov::cf64db98-5706-411e-803e-c2ed37421912" providerId="AD" clId="Web-{2AA77213-2FF6-4F54-AAFE-619A4447CC63}" dt="2022-11-09T13:34:38.672" v="13" actId="20577"/>
          <ac:spMkLst>
            <pc:docMk/>
            <pc:sldMk cId="332399375" sldId="258"/>
            <ac:spMk id="2" creationId="{00000000-0000-0000-0000-000000000000}"/>
          </ac:spMkLst>
        </pc:spChg>
      </pc:sldChg>
    </pc:docChg>
  </pc:docChgLst>
  <pc:docChgLst>
    <pc:chgData name="Miller, Scott A - Buffalo, NY" userId="S::scott.a.miller3@usps.gov::cf64db98-5706-411e-803e-c2ed37421912" providerId="AD" clId="Web-{1861BA42-9FE8-49AC-A6D5-3B290E5AFB58}"/>
    <pc:docChg chg="modSld">
      <pc:chgData name="Miller, Scott A - Buffalo, NY" userId="S::scott.a.miller3@usps.gov::cf64db98-5706-411e-803e-c2ed37421912" providerId="AD" clId="Web-{1861BA42-9FE8-49AC-A6D5-3B290E5AFB58}" dt="2023-06-12T14:17:37.903" v="2" actId="20577"/>
      <pc:docMkLst>
        <pc:docMk/>
      </pc:docMkLst>
      <pc:sldChg chg="modSp">
        <pc:chgData name="Miller, Scott A - Buffalo, NY" userId="S::scott.a.miller3@usps.gov::cf64db98-5706-411e-803e-c2ed37421912" providerId="AD" clId="Web-{1861BA42-9FE8-49AC-A6D5-3B290E5AFB58}" dt="2023-06-12T14:17:37.903" v="2" actId="20577"/>
        <pc:sldMkLst>
          <pc:docMk/>
          <pc:sldMk cId="332399375" sldId="258"/>
        </pc:sldMkLst>
        <pc:spChg chg="mod">
          <ac:chgData name="Miller, Scott A - Buffalo, NY" userId="S::scott.a.miller3@usps.gov::cf64db98-5706-411e-803e-c2ed37421912" providerId="AD" clId="Web-{1861BA42-9FE8-49AC-A6D5-3B290E5AFB58}" dt="2023-06-12T14:17:37.903" v="2" actId="20577"/>
          <ac:spMkLst>
            <pc:docMk/>
            <pc:sldMk cId="332399375"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10/13/2023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10/13/2023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Safety and Health Training</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Safety and Health Training</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Let’s be safe out there.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Safety and health training lets employees know what their responsibilities are in the workplace. It’s more effective when it relates to performance requirements and job practices. Safety and health training makes sure employees understand the hazards to which they might be exposed and how to prevent harm to themselves and others.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Safety and Health Training</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77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400" dirty="0">
              <a:latin typeface="Arial"/>
              <a:cs typeface="Arial"/>
            </a:endParaRPr>
          </a:p>
          <a:p>
            <a:pPr marL="0" indent="0">
              <a:lnSpc>
                <a:spcPct val="120000"/>
              </a:lnSpc>
              <a:spcBef>
                <a:spcPts val="0"/>
              </a:spcBef>
              <a:spcAft>
                <a:spcPts val="0"/>
              </a:spcAft>
              <a:buNone/>
            </a:pPr>
            <a:endParaRPr lang="en-US" sz="3400" dirty="0">
              <a:latin typeface="Arial"/>
              <a:cs typeface="Arial"/>
            </a:endParaRPr>
          </a:p>
          <a:p>
            <a:pPr marL="0" indent="0">
              <a:lnSpc>
                <a:spcPct val="120000"/>
              </a:lnSpc>
              <a:spcBef>
                <a:spcPts val="0"/>
              </a:spcBef>
              <a:spcAft>
                <a:spcPts val="0"/>
              </a:spcAft>
              <a:buNone/>
            </a:pPr>
            <a:r>
              <a:rPr lang="en-US" sz="3400" dirty="0">
                <a:latin typeface="Arial"/>
                <a:cs typeface="Arial"/>
              </a:rPr>
              <a:t>And that’s smart safety!</a:t>
            </a:r>
            <a:endParaRPr lang="en-US" dirty="0">
              <a:latin typeface="Arial"/>
              <a:cs typeface="Arial"/>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5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4" ma:contentTypeDescription="Create a new document." ma:contentTypeScope="" ma:versionID="ab0d3c6cd2990323d88c318326e54421">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c0f1237c3732ea70f59f6e5396a6d90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CD3C79-C698-47BD-9204-ABCBD284C27F}">
  <ds:schemaRefs>
    <ds:schemaRef ds:uri="http://purl.org/dc/elements/1.1/"/>
    <ds:schemaRef ds:uri="http://schemas.microsoft.com/office/2006/metadata/properties"/>
    <ds:schemaRef ds:uri="0066f604-54d3-4ce0-bb9e-2103dbf064c0"/>
    <ds:schemaRef ds:uri="http://purl.org/dc/terms/"/>
    <ds:schemaRef ds:uri="http://schemas.microsoft.com/office/2006/documentManagement/types"/>
    <ds:schemaRef ds:uri="051ef2fe-6200-43c2-a1f1-eb6a28a2b2c5"/>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CD20F1CD-B144-42E4-A789-D74320E6FC4E}">
  <ds:schemaRefs>
    <ds:schemaRef ds:uri="http://schemas.microsoft.com/sharepoint/v3/contenttype/forms"/>
  </ds:schemaRefs>
</ds:datastoreItem>
</file>

<file path=customXml/itemProps3.xml><?xml version="1.0" encoding="utf-8"?>
<ds:datastoreItem xmlns:ds="http://schemas.openxmlformats.org/officeDocument/2006/customXml" ds:itemID="{600F363C-D946-4A84-9B6C-1DBA93C603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406</TotalTime>
  <Words>90</Words>
  <Application>Microsoft Office PowerPoint</Application>
  <PresentationFormat>On-screen Show (4:3)</PresentationFormat>
  <Paragraphs>17</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Safety and Health Training</vt:lpstr>
      <vt:lpstr>Safety and Health Training</vt:lpstr>
      <vt:lpstr>Safety and Health Training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58</cp:revision>
  <cp:lastPrinted>2016-03-28T13:50:09Z</cp:lastPrinted>
  <dcterms:created xsi:type="dcterms:W3CDTF">2014-08-01T15:55:50Z</dcterms:created>
  <dcterms:modified xsi:type="dcterms:W3CDTF">2023-10-13T16:09:47Z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30500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