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3E65061-B411-4020-BEA8-2D662B506C8D}"/>
    <pc:docChg chg="modSld">
      <pc:chgData name="Miller, Scott A - Buffalo, NY" userId="S::scott.a.miller3@usps.gov::cf64db98-5706-411e-803e-c2ed37421912" providerId="AD" clId="Web-{13E65061-B411-4020-BEA8-2D662B506C8D}" dt="2022-11-15T19:54:07.114" v="8" actId="20577"/>
      <pc:docMkLst>
        <pc:docMk/>
      </pc:docMkLst>
      <pc:sldChg chg="modSp">
        <pc:chgData name="Miller, Scott A - Buffalo, NY" userId="S::scott.a.miller3@usps.gov::cf64db98-5706-411e-803e-c2ed37421912" providerId="AD" clId="Web-{13E65061-B411-4020-BEA8-2D662B506C8D}" dt="2022-11-15T19:54:07.114" v="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3E65061-B411-4020-BEA8-2D662B506C8D}" dt="2022-11-15T19:54:07.114" v="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F47DFCAD-7265-421F-AE7F-E84B5CCE943E}"/>
    <pc:docChg chg="modSld">
      <pc:chgData name="Miller, Scott A - Buffalo, NY" userId="S::scott.a.miller3@usps.gov::cf64db98-5706-411e-803e-c2ed37421912" providerId="AD" clId="Web-{F47DFCAD-7265-421F-AE7F-E84B5CCE943E}" dt="2022-11-07T15:56:53.087" v="5" actId="20577"/>
      <pc:docMkLst>
        <pc:docMk/>
      </pc:docMkLst>
      <pc:sldChg chg="modSp">
        <pc:chgData name="Miller, Scott A - Buffalo, NY" userId="S::scott.a.miller3@usps.gov::cf64db98-5706-411e-803e-c2ed37421912" providerId="AD" clId="Web-{F47DFCAD-7265-421F-AE7F-E84B5CCE943E}" dt="2022-11-07T15:56:24.212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47DFCAD-7265-421F-AE7F-E84B5CCE943E}" dt="2022-11-07T15:56:24.212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47DFCAD-7265-421F-AE7F-E84B5CCE943E}" dt="2022-11-07T15:56:48.962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47DFCAD-7265-421F-AE7F-E84B5CCE943E}" dt="2022-11-07T15:56:48.962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47DFCAD-7265-421F-AE7F-E84B5CCE943E}" dt="2022-11-07T15:56:53.087" v="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47DFCAD-7265-421F-AE7F-E84B5CCE943E}" dt="2022-11-07T15:56:53.087" v="5" actId="20577"/>
          <ac:spMkLst>
            <pc:docMk/>
            <pc:sldMk cId="332399375" sldId="258"/>
            <ac:spMk id="2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3CF0DF73-2EA8-4FCD-BC9E-A515C23F0A1A}"/>
    <pc:docChg chg="modSld">
      <pc:chgData name="Miller, Scott A - Buffalo, NY" userId="cf64db98-5706-411e-803e-c2ed37421912" providerId="ADAL" clId="{3CF0DF73-2EA8-4FCD-BC9E-A515C23F0A1A}" dt="2023-10-13T19:05:24.011" v="0" actId="255"/>
      <pc:docMkLst>
        <pc:docMk/>
      </pc:docMkLst>
      <pc:sldChg chg="modSp mod">
        <pc:chgData name="Miller, Scott A - Buffalo, NY" userId="cf64db98-5706-411e-803e-c2ed37421912" providerId="ADAL" clId="{3CF0DF73-2EA8-4FCD-BC9E-A515C23F0A1A}" dt="2023-10-13T19:05:24.011" v="0" actId="255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3CF0DF73-2EA8-4FCD-BC9E-A515C23F0A1A}" dt="2023-10-13T19:05:24.011" v="0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Icy Driving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Icy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It’s not a game of peekaboo.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Driving in a winter storm is all about visibility. Make sure windshield wipers are in good shape. Use “no-freeze” windshield washer fluid. Check defrosters and lights to make sure they’re working properly.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Better you can see through the storm, better your chances of arriving safely at your destination.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Icy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772867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3C69A-593E-44F2-BBD7-552A9CA05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3634AE-1D5B-4B78-BD1B-A67C4E794E48}">
  <ds:schemaRefs>
    <ds:schemaRef ds:uri="http://purl.org/dc/elements/1.1/"/>
    <ds:schemaRef ds:uri="http://schemas.microsoft.com/office/2006/metadata/properties"/>
    <ds:schemaRef ds:uri="0066f604-54d3-4ce0-bb9e-2103dbf064c0"/>
    <ds:schemaRef ds:uri="http://purl.org/dc/terms/"/>
    <ds:schemaRef ds:uri="051ef2fe-6200-43c2-a1f1-eb6a28a2b2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036C61-248A-4150-A460-844FC3AC5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85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Icy Driving</vt:lpstr>
      <vt:lpstr>Icy Driving</vt:lpstr>
      <vt:lpstr>Icy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39</cp:revision>
  <cp:lastPrinted>2016-03-28T13:50:09Z</cp:lastPrinted>
  <dcterms:created xsi:type="dcterms:W3CDTF">2014-08-01T15:55:50Z</dcterms:created>
  <dcterms:modified xsi:type="dcterms:W3CDTF">2023-10-13T19:05:33Z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133200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