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varScale="1">
        <p:scale>
          <a:sx n="61" d="100"/>
          <a:sy n="61" d="100"/>
        </p:scale>
        <p:origin x="14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548DA91A-9B1B-4CF6-905C-99BC0AA0B545}"/>
    <pc:docChg chg="modSld">
      <pc:chgData name="Miller, Scott A - Buffalo, NY" userId="cf64db98-5706-411e-803e-c2ed37421912" providerId="ADAL" clId="{548DA91A-9B1B-4CF6-905C-99BC0AA0B545}" dt="2023-09-18T12:51:27.504" v="1" actId="20577"/>
      <pc:docMkLst>
        <pc:docMk/>
      </pc:docMkLst>
      <pc:sldChg chg="modSp mod">
        <pc:chgData name="Miller, Scott A - Buffalo, NY" userId="cf64db98-5706-411e-803e-c2ed37421912" providerId="ADAL" clId="{548DA91A-9B1B-4CF6-905C-99BC0AA0B545}" dt="2023-09-18T12:51:27.504" v="1" actId="20577"/>
        <pc:sldMkLst>
          <pc:docMk/>
          <pc:sldMk cId="3125533672" sldId="257"/>
        </pc:sldMkLst>
        <pc:spChg chg="mod">
          <ac:chgData name="Miller, Scott A - Buffalo, NY" userId="cf64db98-5706-411e-803e-c2ed37421912" providerId="ADAL" clId="{548DA91A-9B1B-4CF6-905C-99BC0AA0B545}" dt="2023-09-18T12:51:27.504" v="1" actId="20577"/>
          <ac:spMkLst>
            <pc:docMk/>
            <pc:sldMk cId="3125533672" sldId="257"/>
            <ac:spMk id="2" creationId="{00000000-0000-0000-0000-000000000000}"/>
          </ac:spMkLst>
        </pc:spChg>
      </pc:sldChg>
    </pc:docChg>
  </pc:docChgLst>
  <pc:docChgLst>
    <pc:chgData name="Miller, Scott A - Buffalo, NY" userId="cf64db98-5706-411e-803e-c2ed37421912" providerId="ADAL" clId="{46E52161-D80E-45BB-9BB0-42B85007BD43}"/>
    <pc:docChg chg="modSld">
      <pc:chgData name="Miller, Scott A - Buffalo, NY" userId="cf64db98-5706-411e-803e-c2ed37421912" providerId="ADAL" clId="{46E52161-D80E-45BB-9BB0-42B85007BD43}" dt="2023-06-12T14:11:16.302" v="6" actId="20577"/>
      <pc:docMkLst>
        <pc:docMk/>
      </pc:docMkLst>
      <pc:sldChg chg="modSp mod">
        <pc:chgData name="Miller, Scott A - Buffalo, NY" userId="cf64db98-5706-411e-803e-c2ed37421912" providerId="ADAL" clId="{46E52161-D80E-45BB-9BB0-42B85007BD43}" dt="2023-06-12T14:10:10.528" v="2" actId="20577"/>
        <pc:sldMkLst>
          <pc:docMk/>
          <pc:sldMk cId="3125533672" sldId="257"/>
        </pc:sldMkLst>
        <pc:spChg chg="mod">
          <ac:chgData name="Miller, Scott A - Buffalo, NY" userId="cf64db98-5706-411e-803e-c2ed37421912" providerId="ADAL" clId="{46E52161-D80E-45BB-9BB0-42B85007BD43}" dt="2023-06-12T14:10:10.528" v="2" actId="20577"/>
          <ac:spMkLst>
            <pc:docMk/>
            <pc:sldMk cId="3125533672" sldId="257"/>
            <ac:spMk id="3" creationId="{00000000-0000-0000-0000-000000000000}"/>
          </ac:spMkLst>
        </pc:spChg>
      </pc:sldChg>
      <pc:sldChg chg="modSp mod">
        <pc:chgData name="Miller, Scott A - Buffalo, NY" userId="cf64db98-5706-411e-803e-c2ed37421912" providerId="ADAL" clId="{46E52161-D80E-45BB-9BB0-42B85007BD43}" dt="2023-06-12T14:11:16.302" v="6" actId="20577"/>
        <pc:sldMkLst>
          <pc:docMk/>
          <pc:sldMk cId="332399375" sldId="258"/>
        </pc:sldMkLst>
        <pc:spChg chg="mod">
          <ac:chgData name="Miller, Scott A - Buffalo, NY" userId="cf64db98-5706-411e-803e-c2ed37421912" providerId="ADAL" clId="{46E52161-D80E-45BB-9BB0-42B85007BD43}" dt="2023-06-12T14:11:16.302" v="6"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8A0C3D88-56EF-4153-A850-EF237DECC616}"/>
    <pc:docChg chg="modSld">
      <pc:chgData name="Miller, Scott A - Buffalo, NY" userId="S::scott.a.miller3@usps.gov::cf64db98-5706-411e-803e-c2ed37421912" providerId="AD" clId="Web-{8A0C3D88-56EF-4153-A850-EF237DECC616}" dt="2022-11-09T13:29:37.873" v="18" actId="20577"/>
      <pc:docMkLst>
        <pc:docMk/>
      </pc:docMkLst>
      <pc:sldChg chg="modSp">
        <pc:chgData name="Miller, Scott A - Buffalo, NY" userId="S::scott.a.miller3@usps.gov::cf64db98-5706-411e-803e-c2ed37421912" providerId="AD" clId="Web-{8A0C3D88-56EF-4153-A850-EF237DECC616}" dt="2022-11-09T13:29:02.623" v="7" actId="20577"/>
        <pc:sldMkLst>
          <pc:docMk/>
          <pc:sldMk cId="3497351106" sldId="256"/>
        </pc:sldMkLst>
        <pc:spChg chg="mod">
          <ac:chgData name="Miller, Scott A - Buffalo, NY" userId="S::scott.a.miller3@usps.gov::cf64db98-5706-411e-803e-c2ed37421912" providerId="AD" clId="Web-{8A0C3D88-56EF-4153-A850-EF237DECC616}" dt="2022-11-09T13:29:02.623" v="7"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8A0C3D88-56EF-4153-A850-EF237DECC616}" dt="2022-11-09T13:29:23.061" v="10" actId="20577"/>
        <pc:sldMkLst>
          <pc:docMk/>
          <pc:sldMk cId="3125533672" sldId="257"/>
        </pc:sldMkLst>
        <pc:spChg chg="mod">
          <ac:chgData name="Miller, Scott A - Buffalo, NY" userId="S::scott.a.miller3@usps.gov::cf64db98-5706-411e-803e-c2ed37421912" providerId="AD" clId="Web-{8A0C3D88-56EF-4153-A850-EF237DECC616}" dt="2022-11-09T13:29:23.061" v="10"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8A0C3D88-56EF-4153-A850-EF237DECC616}" dt="2022-11-09T13:29:37.873" v="18" actId="20577"/>
        <pc:sldMkLst>
          <pc:docMk/>
          <pc:sldMk cId="332399375" sldId="258"/>
        </pc:sldMkLst>
        <pc:spChg chg="mod">
          <ac:chgData name="Miller, Scott A - Buffalo, NY" userId="S::scott.a.miller3@usps.gov::cf64db98-5706-411e-803e-c2ed37421912" providerId="AD" clId="Web-{8A0C3D88-56EF-4153-A850-EF237DECC616}" dt="2022-11-09T13:29:30.170" v="14" actId="20577"/>
          <ac:spMkLst>
            <pc:docMk/>
            <pc:sldMk cId="332399375" sldId="258"/>
            <ac:spMk id="2" creationId="{00000000-0000-0000-0000-000000000000}"/>
          </ac:spMkLst>
        </pc:spChg>
        <pc:spChg chg="mod">
          <ac:chgData name="Miller, Scott A - Buffalo, NY" userId="S::scott.a.miller3@usps.gov::cf64db98-5706-411e-803e-c2ed37421912" providerId="AD" clId="Web-{8A0C3D88-56EF-4153-A850-EF237DECC616}" dt="2022-11-09T13:29:37.873" v="18"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9/18/2023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Hand Washing Techniques</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Hand Washing Techniques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Washing those germs right out of your life.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Prevent the spread of disease by washing your hands frequently or using an alcohol-based hand sanitizer. There’s a technique to proper hand washing. Wet your hands with clean running water and apply soap. Lather and scrub well for at least 20 seconds. Rinse and dry thoroughly. Clean hands can help keep you healthier and prevent you from spreading germs to others.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Hand Washing Techniques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4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a:latin typeface="Arial" panose="020B0604020202020204" pitchFamily="34" charset="0"/>
                <a:cs typeface="Arial" panose="020B0604020202020204" pitchFamily="34" charset="0"/>
              </a:rPr>
              <a:t>And </a:t>
            </a:r>
            <a:r>
              <a:rPr lang="en-US" sz="2400" dirty="0">
                <a:latin typeface="Arial" panose="020B0604020202020204" pitchFamily="34" charset="0"/>
                <a:cs typeface="Arial" panose="020B0604020202020204" pitchFamily="34" charset="0"/>
              </a:rPr>
              <a:t>that’s smart safety!</a:t>
            </a:r>
          </a:p>
          <a:p>
            <a:pPr marL="0" indent="0">
              <a:lnSpc>
                <a:spcPct val="120000"/>
              </a:lnSpc>
              <a:spcBef>
                <a:spcPts val="0"/>
              </a:spcBef>
              <a:spcAft>
                <a:spcPts val="0"/>
              </a:spcAft>
              <a:buNone/>
            </a:pPr>
            <a:endParaRPr lang="en-US" sz="3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3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2" ma:contentTypeDescription="Create a new document." ma:contentTypeScope="" ma:versionID="df9d50c59d19db735ab35bc2a4a44ea4">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3d52821945d005b9847483acd3474c6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D89B10-13E7-4D8E-BC0C-D6B50806C27C}">
  <ds:schemaRefs>
    <ds:schemaRef ds:uri="051ef2fe-6200-43c2-a1f1-eb6a28a2b2c5"/>
    <ds:schemaRef ds:uri="http://purl.org/dc/terms/"/>
    <ds:schemaRef ds:uri="http://schemas.microsoft.com/office/2006/documentManagement/types"/>
    <ds:schemaRef ds:uri="http://schemas.microsoft.com/office/2006/metadata/properties"/>
    <ds:schemaRef ds:uri="0066f604-54d3-4ce0-bb9e-2103dbf064c0"/>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4EA4824-3D50-44C6-9D3D-AF4465AF300C}">
  <ds:schemaRefs>
    <ds:schemaRef ds:uri="http://schemas.microsoft.com/sharepoint/v3/contenttype/forms"/>
  </ds:schemaRefs>
</ds:datastoreItem>
</file>

<file path=customXml/itemProps3.xml><?xml version="1.0" encoding="utf-8"?>
<ds:datastoreItem xmlns:ds="http://schemas.openxmlformats.org/officeDocument/2006/customXml" ds:itemID="{763E3EDD-D44F-433C-8EA3-851EA44B7B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404</TotalTime>
  <Words>102</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Hand Washing Techniques</vt:lpstr>
      <vt:lpstr>Hand Washing Techniques</vt:lpstr>
      <vt:lpstr>Hand Washing Techniques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44</cp:revision>
  <cp:lastPrinted>2016-03-28T13:50:09Z</cp:lastPrinted>
  <dcterms:created xsi:type="dcterms:W3CDTF">2014-08-01T15:55:50Z</dcterms:created>
  <dcterms:modified xsi:type="dcterms:W3CDTF">2023-09-18T12:51:35Z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27600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