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varScale="1">
        <p:scale>
          <a:sx n="61" d="100"/>
          <a:sy n="61" d="100"/>
        </p:scale>
        <p:origin x="1440"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cf64db98-5706-411e-803e-c2ed37421912" providerId="ADAL" clId="{F948328C-1D24-4B88-99A6-F1ABF42B5E3D}"/>
    <pc:docChg chg="modSld">
      <pc:chgData name="Miller, Scott A - Buffalo, NY" userId="cf64db98-5706-411e-803e-c2ed37421912" providerId="ADAL" clId="{F948328C-1D24-4B88-99A6-F1ABF42B5E3D}" dt="2023-09-18T19:04:04.551" v="7" actId="20577"/>
      <pc:docMkLst>
        <pc:docMk/>
      </pc:docMkLst>
      <pc:sldChg chg="modSp mod">
        <pc:chgData name="Miller, Scott A - Buffalo, NY" userId="cf64db98-5706-411e-803e-c2ed37421912" providerId="ADAL" clId="{F948328C-1D24-4B88-99A6-F1ABF42B5E3D}" dt="2023-09-18T19:03:37.991" v="1" actId="20577"/>
        <pc:sldMkLst>
          <pc:docMk/>
          <pc:sldMk cId="3497351106" sldId="256"/>
        </pc:sldMkLst>
        <pc:spChg chg="mod">
          <ac:chgData name="Miller, Scott A - Buffalo, NY" userId="cf64db98-5706-411e-803e-c2ed37421912" providerId="ADAL" clId="{F948328C-1D24-4B88-99A6-F1ABF42B5E3D}" dt="2023-09-18T19:03:37.991" v="1" actId="20577"/>
          <ac:spMkLst>
            <pc:docMk/>
            <pc:sldMk cId="3497351106" sldId="256"/>
            <ac:spMk id="2" creationId="{00000000-0000-0000-0000-000000000000}"/>
          </ac:spMkLst>
        </pc:spChg>
      </pc:sldChg>
      <pc:sldChg chg="modSp mod">
        <pc:chgData name="Miller, Scott A - Buffalo, NY" userId="cf64db98-5706-411e-803e-c2ed37421912" providerId="ADAL" clId="{F948328C-1D24-4B88-99A6-F1ABF42B5E3D}" dt="2023-09-18T19:03:42.744" v="3" actId="20577"/>
        <pc:sldMkLst>
          <pc:docMk/>
          <pc:sldMk cId="3125533672" sldId="257"/>
        </pc:sldMkLst>
        <pc:spChg chg="mod">
          <ac:chgData name="Miller, Scott A - Buffalo, NY" userId="cf64db98-5706-411e-803e-c2ed37421912" providerId="ADAL" clId="{F948328C-1D24-4B88-99A6-F1ABF42B5E3D}" dt="2023-09-18T19:03:42.744" v="3" actId="20577"/>
          <ac:spMkLst>
            <pc:docMk/>
            <pc:sldMk cId="3125533672" sldId="257"/>
            <ac:spMk id="2" creationId="{00000000-0000-0000-0000-000000000000}"/>
          </ac:spMkLst>
        </pc:spChg>
      </pc:sldChg>
      <pc:sldChg chg="modSp mod">
        <pc:chgData name="Miller, Scott A - Buffalo, NY" userId="cf64db98-5706-411e-803e-c2ed37421912" providerId="ADAL" clId="{F948328C-1D24-4B88-99A6-F1ABF42B5E3D}" dt="2023-09-18T19:04:04.551" v="7" actId="20577"/>
        <pc:sldMkLst>
          <pc:docMk/>
          <pc:sldMk cId="332399375" sldId="258"/>
        </pc:sldMkLst>
        <pc:spChg chg="mod">
          <ac:chgData name="Miller, Scott A - Buffalo, NY" userId="cf64db98-5706-411e-803e-c2ed37421912" providerId="ADAL" clId="{F948328C-1D24-4B88-99A6-F1ABF42B5E3D}" dt="2023-09-18T19:03:50.458" v="5" actId="20577"/>
          <ac:spMkLst>
            <pc:docMk/>
            <pc:sldMk cId="332399375" sldId="258"/>
            <ac:spMk id="2" creationId="{00000000-0000-0000-0000-000000000000}"/>
          </ac:spMkLst>
        </pc:spChg>
        <pc:spChg chg="mod">
          <ac:chgData name="Miller, Scott A - Buffalo, NY" userId="cf64db98-5706-411e-803e-c2ed37421912" providerId="ADAL" clId="{F948328C-1D24-4B88-99A6-F1ABF42B5E3D}" dt="2023-09-18T19:04:04.551" v="7"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9/18/2023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Blood Pressure</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Blood Pressure</a:t>
            </a:r>
          </a:p>
        </p:txBody>
      </p:sp>
      <p:sp>
        <p:nvSpPr>
          <p:cNvPr id="3" name="Content Placeholder 2"/>
          <p:cNvSpPr>
            <a:spLocks noGrp="1"/>
          </p:cNvSpPr>
          <p:nvPr>
            <p:ph idx="1"/>
          </p:nvPr>
        </p:nvSpPr>
        <p:spPr>
          <a:xfrm>
            <a:off x="904545" y="1472666"/>
            <a:ext cx="7420353" cy="4437245"/>
          </a:xfrm>
        </p:spPr>
        <p:txBody>
          <a:bodyPr>
            <a:noAutofit/>
          </a:bodyPr>
          <a:lstStyle/>
          <a:p>
            <a:pPr marL="0" indent="0">
              <a:buNone/>
            </a:pPr>
            <a:r>
              <a:rPr lang="en-US" sz="2400" dirty="0"/>
              <a:t>What goes up can come down. </a:t>
            </a:r>
          </a:p>
          <a:p>
            <a:pPr marL="0" indent="0">
              <a:buNone/>
            </a:pPr>
            <a:endParaRPr lang="en-US" sz="2400" dirty="0"/>
          </a:p>
          <a:p>
            <a:pPr marL="0" indent="0">
              <a:buNone/>
            </a:pPr>
            <a:r>
              <a:rPr lang="en-US" sz="2400" dirty="0"/>
              <a:t>It’s estimated that one in every four Americans suffers from high blood pressure, or hypertension. Untreated, it can lead to stroke, heart attack or kidney damage. To prevent high blood pressure, reduce sodium intake, maintain a healthy diet and weight, exercise regularly, limit caffeine and alcohol consumption, and don’t smoke.</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Blood Pressure</a:t>
            </a:r>
          </a:p>
        </p:txBody>
      </p:sp>
      <p:sp>
        <p:nvSpPr>
          <p:cNvPr id="3" name="Content Placeholder 2"/>
          <p:cNvSpPr>
            <a:spLocks noGrp="1"/>
          </p:cNvSpPr>
          <p:nvPr>
            <p:ph idx="1"/>
          </p:nvPr>
        </p:nvSpPr>
        <p:spPr>
          <a:xfrm>
            <a:off x="885295" y="1058779"/>
            <a:ext cx="7420353" cy="4437245"/>
          </a:xfrm>
        </p:spPr>
        <p:txBody>
          <a:bodyPr>
            <a:normAutofit/>
          </a:bodyPr>
          <a:lstStyle/>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buNone/>
            </a:pPr>
            <a:r>
              <a:rPr lang="en-US" sz="2400" dirty="0"/>
              <a:t>Get your blood pressure checked regularly. With proper treatment you can lead a normal life, usually with the help of daily medication.</a:t>
            </a:r>
          </a:p>
          <a:p>
            <a:pPr marL="0" indent="0">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40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panose="020B0604020202020204" pitchFamily="34" charset="0"/>
                <a:cs typeface="Arial" panose="020B0604020202020204" pitchFamily="34" charset="0"/>
              </a:rPr>
              <a:t>For additional information or guidance, contact your safety office.</a:t>
            </a:r>
          </a:p>
          <a:p>
            <a:pPr marL="0" indent="0">
              <a:lnSpc>
                <a:spcPct val="120000"/>
              </a:lnSpc>
              <a:spcBef>
                <a:spcPts val="0"/>
              </a:spcBef>
              <a:spcAft>
                <a:spcPts val="0"/>
              </a:spcAft>
              <a:buNone/>
            </a:pPr>
            <a:endParaRPr lang="en-US" sz="5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1B087A8A5AFC74F94DE630C2684D175" ma:contentTypeVersion="12" ma:contentTypeDescription="Create a new document." ma:contentTypeScope="" ma:versionID="df9d50c59d19db735ab35bc2a4a44ea4">
  <xsd:schema xmlns:xsd="http://www.w3.org/2001/XMLSchema" xmlns:xs="http://www.w3.org/2001/XMLSchema" xmlns:p="http://schemas.microsoft.com/office/2006/metadata/properties" xmlns:ns2="051ef2fe-6200-43c2-a1f1-eb6a28a2b2c5" xmlns:ns3="0066f604-54d3-4ce0-bb9e-2103dbf064c0" targetNamespace="http://schemas.microsoft.com/office/2006/metadata/properties" ma:root="true" ma:fieldsID="3d52821945d005b9847483acd3474c6e" ns2:_="" ns3:_="">
    <xsd:import namespace="051ef2fe-6200-43c2-a1f1-eb6a28a2b2c5"/>
    <xsd:import namespace="0066f604-54d3-4ce0-bb9e-2103dbf064c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1ef2fe-6200-43c2-a1f1-eb6a28a2b2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066f604-54d3-4ce0-bb9e-2103dbf064c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025feaeb-7913-4e01-b5d7-223a21345866}" ma:internalName="TaxCatchAll" ma:showField="CatchAllData" ma:web="0066f604-54d3-4ce0-bb9e-2103dbf064c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0066f604-54d3-4ce0-bb9e-2103dbf064c0" xsi:nil="true"/>
    <lcf76f155ced4ddcb4097134ff3c332f xmlns="051ef2fe-6200-43c2-a1f1-eb6a28a2b2c5">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88CD372-536A-4C87-89D2-175A784E31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1ef2fe-6200-43c2-a1f1-eb6a28a2b2c5"/>
    <ds:schemaRef ds:uri="0066f604-54d3-4ce0-bb9e-2103dbf064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2AAA2E5-943D-4AD7-8563-1A483A9847EF}">
  <ds:schemaRefs>
    <ds:schemaRef ds:uri="051ef2fe-6200-43c2-a1f1-eb6a28a2b2c5"/>
    <ds:schemaRef ds:uri="http://purl.org/dc/terms/"/>
    <ds:schemaRef ds:uri="http://schemas.microsoft.com/office/2006/documentManagement/types"/>
    <ds:schemaRef ds:uri="http://schemas.microsoft.com/office/2006/metadata/properties"/>
    <ds:schemaRef ds:uri="0066f604-54d3-4ce0-bb9e-2103dbf064c0"/>
    <ds:schemaRef ds:uri="http://purl.org/dc/elements/1.1/"/>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AD71EB68-BD25-42A3-BDF2-697996CDCF0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3076</TotalTime>
  <Words>173</Words>
  <Application>Microsoft Office PowerPoint</Application>
  <PresentationFormat>On-screen Show (4:3)</PresentationFormat>
  <Paragraphs>14</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Helvetica</vt:lpstr>
      <vt:lpstr>YSBM_Template</vt:lpstr>
      <vt:lpstr> Blood Pressure                                                         </vt:lpstr>
      <vt:lpstr>Blood Pressure</vt:lpstr>
      <vt:lpstr>Blood Pressure</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Miller, Scott A - Buffalo, NY</cp:lastModifiedBy>
  <cp:revision>92</cp:revision>
  <cp:lastPrinted>2016-03-28T13:50:09Z</cp:lastPrinted>
  <dcterms:created xsi:type="dcterms:W3CDTF">2014-08-01T15:55:50Z</dcterms:created>
  <dcterms:modified xsi:type="dcterms:W3CDTF">2023-09-18T19:04:06Z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0x010100D1B087A8A5AFC74F94DE630C2684D175</vt:lpwstr>
  </property>
  <property fmtid="{D5CDD505-2E9C-101B-9397-08002B2CF9AE}" pid="3" name="Order">
    <vt:r8>54600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y fmtid="{D5CDD505-2E9C-101B-9397-08002B2CF9AE}" pid="10" name="MediaServiceImageTags">
    <vt:lpwstr/>
  </property>
</Properties>
</file>