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2359" autoAdjust="0"/>
  </p:normalViewPr>
  <p:slideViewPr>
    <p:cSldViewPr snapToGrid="0" snapToObjects="1">
      <p:cViewPr varScale="1">
        <p:scale>
          <a:sx n="61" d="100"/>
          <a:sy n="61" d="100"/>
        </p:scale>
        <p:origin x="151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D3755738-549F-4B19-9D42-D0A3660BB2EC}"/>
    <pc:docChg chg="modSld">
      <pc:chgData name="Miller, Scott A - Buffalo, NY" userId="cf64db98-5706-411e-803e-c2ed37421912" providerId="ADAL" clId="{D3755738-549F-4B19-9D42-D0A3660BB2EC}" dt="2023-08-15T17:46:53.535" v="22" actId="255"/>
      <pc:docMkLst>
        <pc:docMk/>
      </pc:docMkLst>
      <pc:sldChg chg="modSp mod">
        <pc:chgData name="Miller, Scott A - Buffalo, NY" userId="cf64db98-5706-411e-803e-c2ed37421912" providerId="ADAL" clId="{D3755738-549F-4B19-9D42-D0A3660BB2EC}" dt="2023-08-15T17:46:53.535" v="22" actId="255"/>
        <pc:sldMkLst>
          <pc:docMk/>
          <pc:sldMk cId="424501360" sldId="259"/>
        </pc:sldMkLst>
        <pc:spChg chg="mod">
          <ac:chgData name="Miller, Scott A - Buffalo, NY" userId="cf64db98-5706-411e-803e-c2ed37421912" providerId="ADAL" clId="{D3755738-549F-4B19-9D42-D0A3660BB2EC}" dt="2023-08-15T17:46:53.535" v="22" actId="255"/>
          <ac:spMkLst>
            <pc:docMk/>
            <pc:sldMk cId="424501360" sldId="25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Halloween Safety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Halloween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210377"/>
            <a:ext cx="7420353" cy="4437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 safe Halloween is the best treat.</a:t>
            </a:r>
          </a:p>
          <a:p>
            <a:pPr marL="0" indent="0">
              <a:buNone/>
            </a:pPr>
            <a:endParaRPr lang="en-US" sz="2000" dirty="0"/>
          </a:p>
          <a:p>
            <a:pPr marL="0" marR="7366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Keep decorations far away from open flames and use battery-operated candles or glow-sticks in jack-o-lanterns. When choosing costumes, stay away from billowing or long-trailing fabric that could cause trips or falls or those made from flammable material. Give your children flashlights or glow sticks so they can see where they’re going — and others can see them. Masks should have eye holes large enough to see clearly. Or opt for face</a:t>
            </a:r>
            <a:r>
              <a:rPr lang="en-US" sz="2200" spc="-18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paint and makeup instead. Make sure kids obey traffic signals and crosswalks and stick to familiar, well-lighted</a:t>
            </a:r>
            <a:r>
              <a:rPr lang="en-US" sz="2200" spc="-15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areas.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indent="0">
              <a:spcBef>
                <a:spcPts val="55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Halloween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Trick-or-treating hours are normally 5:30 p.m. to 9:30 p.m. so be especially alert for kids during those hours to help ensure Halloween remains festive and fun.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01360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171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Halloween Safety          </vt:lpstr>
      <vt:lpstr>Halloween Safety</vt:lpstr>
      <vt:lpstr>Halloween Safety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32</cp:revision>
  <cp:lastPrinted>2016-03-28T13:50:09Z</cp:lastPrinted>
  <dcterms:created xsi:type="dcterms:W3CDTF">2014-08-01T15:55:50Z</dcterms:created>
  <dcterms:modified xsi:type="dcterms:W3CDTF">2023-08-15T17:46:53Z</dcterms:modified>
</cp:coreProperties>
</file>