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E8C451-29FE-4CB9-8375-B57161F9097C}" v="11" dt="2023-08-15T18:23:46.1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61E8C451-29FE-4CB9-8375-B57161F9097C}"/>
    <pc:docChg chg="modSld">
      <pc:chgData name="Miller, Scott A - Buffalo, NY" userId="S::scott.a.miller3@usps.gov::cf64db98-5706-411e-803e-c2ed37421912" providerId="AD" clId="Web-{61E8C451-29FE-4CB9-8375-B57161F9097C}" dt="2023-08-15T18:23:46.114" v="8" actId="20577"/>
      <pc:docMkLst>
        <pc:docMk/>
      </pc:docMkLst>
      <pc:sldChg chg="modSp">
        <pc:chgData name="Miller, Scott A - Buffalo, NY" userId="S::scott.a.miller3@usps.gov::cf64db98-5706-411e-803e-c2ed37421912" providerId="AD" clId="Web-{61E8C451-29FE-4CB9-8375-B57161F9097C}" dt="2023-08-15T18:22:56.456" v="1" actId="20577"/>
        <pc:sldMkLst>
          <pc:docMk/>
          <pc:sldMk cId="3497351106" sldId="256"/>
        </pc:sldMkLst>
        <pc:spChg chg="mod">
          <ac:chgData name="Miller, Scott A - Buffalo, NY" userId="S::scott.a.miller3@usps.gov::cf64db98-5706-411e-803e-c2ed37421912" providerId="AD" clId="Web-{61E8C451-29FE-4CB9-8375-B57161F9097C}" dt="2023-08-15T18:22:56.456"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61E8C451-29FE-4CB9-8375-B57161F9097C}" dt="2023-08-15T18:23:14.910" v="4" actId="20577"/>
        <pc:sldMkLst>
          <pc:docMk/>
          <pc:sldMk cId="3125533672" sldId="257"/>
        </pc:sldMkLst>
        <pc:spChg chg="mod">
          <ac:chgData name="Miller, Scott A - Buffalo, NY" userId="S::scott.a.miller3@usps.gov::cf64db98-5706-411e-803e-c2ed37421912" providerId="AD" clId="Web-{61E8C451-29FE-4CB9-8375-B57161F9097C}" dt="2023-08-15T18:23:14.910" v="4"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61E8C451-29FE-4CB9-8375-B57161F9097C}" dt="2023-08-15T18:23:46.114" v="8" actId="20577"/>
        <pc:sldMkLst>
          <pc:docMk/>
          <pc:sldMk cId="332399375" sldId="258"/>
        </pc:sldMkLst>
        <pc:spChg chg="mod">
          <ac:chgData name="Miller, Scott A - Buffalo, NY" userId="S::scott.a.miller3@usps.gov::cf64db98-5706-411e-803e-c2ed37421912" providerId="AD" clId="Web-{61E8C451-29FE-4CB9-8375-B57161F9097C}" dt="2023-08-15T18:23:20.488" v="6" actId="20577"/>
          <ac:spMkLst>
            <pc:docMk/>
            <pc:sldMk cId="332399375" sldId="258"/>
            <ac:spMk id="2" creationId="{00000000-0000-0000-0000-000000000000}"/>
          </ac:spMkLst>
        </pc:spChg>
        <pc:spChg chg="mod">
          <ac:chgData name="Miller, Scott A - Buffalo, NY" userId="S::scott.a.miller3@usps.gov::cf64db98-5706-411e-803e-c2ed37421912" providerId="AD" clId="Web-{61E8C451-29FE-4CB9-8375-B57161F9097C}" dt="2023-08-15T18:23:46.114" v="8"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8/15/2023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Diabetes Awareness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Diabetes Awareness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Avoid it if you can.</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Millions of Americans have diabetes, and more than one-quarter of these cases are undiagnosed. People with diabetes are more likely to have other serious illnesses including heart attacks and strokes, high blood pressure, kidney disease, blindness, amputations and nervous system disorders.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Diabetes Awareness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cs typeface="Arial"/>
              </a:rPr>
              <a:t>Losing weight, getting regular exercise and eating a well-balanced diet will help you avoid this serious disease.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cs typeface="Arial"/>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2" ma:contentTypeDescription="Create a new document." ma:contentTypeScope="" ma:versionID="df9d50c59d19db735ab35bc2a4a44ea4">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3d52821945d005b9847483acd3474c6e"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04D0F5-D0B7-48ED-97E5-2A627892F68F}">
  <ds:schemaRefs>
    <ds:schemaRef ds:uri="http://schemas.microsoft.com/office/2006/metadata/properties"/>
    <ds:schemaRef ds:uri="http://schemas.microsoft.com/office/infopath/2007/PartnerControls"/>
    <ds:schemaRef ds:uri="0066f604-54d3-4ce0-bb9e-2103dbf064c0"/>
    <ds:schemaRef ds:uri="051ef2fe-6200-43c2-a1f1-eb6a28a2b2c5"/>
  </ds:schemaRefs>
</ds:datastoreItem>
</file>

<file path=customXml/itemProps2.xml><?xml version="1.0" encoding="utf-8"?>
<ds:datastoreItem xmlns:ds="http://schemas.openxmlformats.org/officeDocument/2006/customXml" ds:itemID="{71979A31-3A10-4B71-B283-14242B701BFD}">
  <ds:schemaRefs>
    <ds:schemaRef ds:uri="http://schemas.microsoft.com/sharepoint/v3/contenttype/forms"/>
  </ds:schemaRefs>
</ds:datastoreItem>
</file>

<file path=customXml/itemProps3.xml><?xml version="1.0" encoding="utf-8"?>
<ds:datastoreItem xmlns:ds="http://schemas.openxmlformats.org/officeDocument/2006/customXml" ds:itemID="{637496D0-A3C5-4266-9C6B-282B0ECD29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2958</TotalTime>
  <Words>93</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Diabetes Awareness                                             </vt:lpstr>
      <vt:lpstr>Diabetes Awareness</vt:lpstr>
      <vt:lpstr>Diabetes Awareness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89</cp:revision>
  <cp:lastPrinted>2016-03-28T13:50:09Z</cp:lastPrinted>
  <dcterms:created xsi:type="dcterms:W3CDTF">2014-08-01T15:55:50Z</dcterms:created>
  <dcterms:modified xsi:type="dcterms:W3CDTF">2023-08-15T18:23:52Z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Order">
    <vt:r8>57400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MediaServiceImageTags">
    <vt:lpwstr/>
  </property>
</Properties>
</file>