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0EC763-7B00-42D0-8457-B4D34E4564F5}" v="12" dt="2023-08-14T14:43:03.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C0EC763-7B00-42D0-8457-B4D34E4564F5}"/>
    <pc:docChg chg="modSld">
      <pc:chgData name="Miller, Scott A - Buffalo, NY" userId="S::scott.a.miller3@usps.gov::cf64db98-5706-411e-803e-c2ed37421912" providerId="AD" clId="Web-{1C0EC763-7B00-42D0-8457-B4D34E4564F5}" dt="2023-08-14T14:43:03.328" v="9" actId="20577"/>
      <pc:docMkLst>
        <pc:docMk/>
      </pc:docMkLst>
      <pc:sldChg chg="modSp">
        <pc:chgData name="Miller, Scott A - Buffalo, NY" userId="S::scott.a.miller3@usps.gov::cf64db98-5706-411e-803e-c2ed37421912" providerId="AD" clId="Web-{1C0EC763-7B00-42D0-8457-B4D34E4564F5}" dt="2023-08-14T14:42:17.203" v="2" actId="20577"/>
        <pc:sldMkLst>
          <pc:docMk/>
          <pc:sldMk cId="3497351106" sldId="256"/>
        </pc:sldMkLst>
        <pc:spChg chg="mod">
          <ac:chgData name="Miller, Scott A - Buffalo, NY" userId="S::scott.a.miller3@usps.gov::cf64db98-5706-411e-803e-c2ed37421912" providerId="AD" clId="Web-{1C0EC763-7B00-42D0-8457-B4D34E4564F5}" dt="2023-08-14T14:42:17.203"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C0EC763-7B00-42D0-8457-B4D34E4564F5}" dt="2023-08-14T14:42:46.063" v="4" actId="20577"/>
        <pc:sldMkLst>
          <pc:docMk/>
          <pc:sldMk cId="3125533672" sldId="257"/>
        </pc:sldMkLst>
        <pc:spChg chg="mod">
          <ac:chgData name="Miller, Scott A - Buffalo, NY" userId="S::scott.a.miller3@usps.gov::cf64db98-5706-411e-803e-c2ed37421912" providerId="AD" clId="Web-{1C0EC763-7B00-42D0-8457-B4D34E4564F5}" dt="2023-08-14T14:42:46.063"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1C0EC763-7B00-42D0-8457-B4D34E4564F5}" dt="2023-08-14T14:43:03.328" v="9" actId="20577"/>
        <pc:sldMkLst>
          <pc:docMk/>
          <pc:sldMk cId="332399375" sldId="258"/>
        </pc:sldMkLst>
        <pc:spChg chg="mod">
          <ac:chgData name="Miller, Scott A - Buffalo, NY" userId="S::scott.a.miller3@usps.gov::cf64db98-5706-411e-803e-c2ed37421912" providerId="AD" clId="Web-{1C0EC763-7B00-42D0-8457-B4D34E4564F5}" dt="2023-08-14T14:42:49.610" v="6" actId="20577"/>
          <ac:spMkLst>
            <pc:docMk/>
            <pc:sldMk cId="332399375" sldId="258"/>
            <ac:spMk id="2" creationId="{00000000-0000-0000-0000-000000000000}"/>
          </ac:spMkLst>
        </pc:spChg>
        <pc:spChg chg="mod">
          <ac:chgData name="Miller, Scott A - Buffalo, NY" userId="S::scott.a.miller3@usps.gov::cf64db98-5706-411e-803e-c2ed37421912" providerId="AD" clId="Web-{1C0EC763-7B00-42D0-8457-B4D34E4564F5}" dt="2023-08-14T14:43:03.328" v="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8/14/2023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Falling Leaves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Falling Leaves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Don’t slip slide away.  </a:t>
            </a:r>
          </a:p>
          <a:p>
            <a:pPr marL="0" indent="0">
              <a:buNone/>
            </a:pPr>
            <a:endParaRPr lang="en-US" sz="2400" dirty="0"/>
          </a:p>
          <a:p>
            <a:pPr marL="0" indent="0">
              <a:buNone/>
            </a:pPr>
            <a:r>
              <a:rPr lang="en-US" sz="2400" dirty="0"/>
              <a:t>When leaves accumulate on the roadway and become wet, they’re extremely slippery. It’s a lot like driving on ice. When wet leaves freeze, it’s icy for real. Traction is reduced. Your car could skid. You could lose control of the vehicle. Leaves also can cover painted road markings, making it difficult to know where the proper lanes are.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Falling Leaves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Slow down if you’re driving on a road covered with leaves, especially on turns.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2" ma:contentTypeDescription="Create a new document." ma:contentTypeScope="" ma:versionID="df9d50c59d19db735ab35bc2a4a44ea4">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3d52821945d005b9847483acd3474c6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16D8B9-5254-41AD-B24A-E7B8DD241FD6}">
  <ds:schemaRefs>
    <ds:schemaRef ds:uri="http://schemas.microsoft.com/office/2006/metadata/properties"/>
    <ds:schemaRef ds:uri="http://schemas.microsoft.com/office/infopath/2007/PartnerControls"/>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097B9280-EA9B-41C7-9566-500ABE35D47E}">
  <ds:schemaRefs>
    <ds:schemaRef ds:uri="http://schemas.microsoft.com/sharepoint/v3/contenttype/forms"/>
  </ds:schemaRefs>
</ds:datastoreItem>
</file>

<file path=customXml/itemProps3.xml><?xml version="1.0" encoding="utf-8"?>
<ds:datastoreItem xmlns:ds="http://schemas.openxmlformats.org/officeDocument/2006/customXml" ds:itemID="{5D001C5C-53FB-48B2-AC3B-0668DB47B3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2951</TotalTime>
  <Words>109</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Falling Leaves                                           </vt:lpstr>
      <vt:lpstr>Falling Leaves</vt:lpstr>
      <vt:lpstr>Falling Leaves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84</cp:revision>
  <cp:lastPrinted>2016-03-28T13:50:09Z</cp:lastPrinted>
  <dcterms:created xsi:type="dcterms:W3CDTF">2014-08-01T15:55:50Z</dcterms:created>
  <dcterms:modified xsi:type="dcterms:W3CDTF">2023-08-14T14:43:06Z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Order">
    <vt:r8>50400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MediaServiceImageTags">
    <vt:lpwstr/>
  </property>
</Properties>
</file>