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9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02032-6A77-4B49-B80F-7D159B9022D7}" v="13" dt="2022-11-09T13:35:58.168"/>
    <p1510:client id="{42CDBB96-82AB-4D4F-A2AB-8A7D2D4AB8FF}" v="1" dt="2023-08-15T18:21:28.9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46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42CDBB96-82AB-4D4F-A2AB-8A7D2D4AB8FF}"/>
    <pc:docChg chg="modSld">
      <pc:chgData name="Miller, Scott A - Buffalo, NY" userId="S::scott.a.miller3@usps.gov::cf64db98-5706-411e-803e-c2ed37421912" providerId="AD" clId="Web-{42CDBB96-82AB-4D4F-A2AB-8A7D2D4AB8FF}" dt="2023-08-15T18:21:28.987" v="0" actId="20577"/>
      <pc:docMkLst>
        <pc:docMk/>
      </pc:docMkLst>
      <pc:sldChg chg="modSp">
        <pc:chgData name="Miller, Scott A - Buffalo, NY" userId="S::scott.a.miller3@usps.gov::cf64db98-5706-411e-803e-c2ed37421912" providerId="AD" clId="Web-{42CDBB96-82AB-4D4F-A2AB-8A7D2D4AB8FF}" dt="2023-08-15T18:21:28.987" v="0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42CDBB96-82AB-4D4F-A2AB-8A7D2D4AB8FF}" dt="2023-08-15T18:21:28.987" v="0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36202032-6A77-4B49-B80F-7D159B9022D7}"/>
    <pc:docChg chg="modSld">
      <pc:chgData name="Miller, Scott A - Buffalo, NY" userId="S::scott.a.miller3@usps.gov::cf64db98-5706-411e-803e-c2ed37421912" providerId="AD" clId="Web-{36202032-6A77-4B49-B80F-7D159B9022D7}" dt="2022-11-09T13:35:57.356" v="9" actId="20577"/>
      <pc:docMkLst>
        <pc:docMk/>
      </pc:docMkLst>
      <pc:sldChg chg="modSp">
        <pc:chgData name="Miller, Scott A - Buffalo, NY" userId="S::scott.a.miller3@usps.gov::cf64db98-5706-411e-803e-c2ed37421912" providerId="AD" clId="Web-{36202032-6A77-4B49-B80F-7D159B9022D7}" dt="2022-11-09T13:35:29.590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36202032-6A77-4B49-B80F-7D159B9022D7}" dt="2022-11-09T13:35:29.590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6202032-6A77-4B49-B80F-7D159B9022D7}" dt="2022-11-09T13:35:46.215" v="3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36202032-6A77-4B49-B80F-7D159B9022D7}" dt="2022-11-09T13:35:46.215" v="3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36202032-6A77-4B49-B80F-7D159B9022D7}" dt="2022-11-09T13:35:57.356" v="9" actId="20577"/>
        <pc:sldMkLst>
          <pc:docMk/>
          <pc:sldMk cId="3506896791" sldId="259"/>
        </pc:sldMkLst>
        <pc:spChg chg="mod">
          <ac:chgData name="Miller, Scott A - Buffalo, NY" userId="S::scott.a.miller3@usps.gov::cf64db98-5706-411e-803e-c2ed37421912" providerId="AD" clId="Web-{36202032-6A77-4B49-B80F-7D159B9022D7}" dt="2022-11-09T13:35:49.074" v="4" actId="20577"/>
          <ac:spMkLst>
            <pc:docMk/>
            <pc:sldMk cId="3506896791" sldId="259"/>
            <ac:spMk id="4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36202032-6A77-4B49-B80F-7D159B9022D7}" dt="2022-11-09T13:35:57.356" v="9" actId="20577"/>
          <ac:spMkLst>
            <pc:docMk/>
            <pc:sldMk cId="3506896791" sldId="259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>
                <a:latin typeface="Arial"/>
                <a:cs typeface="Arial"/>
              </a:rPr>
              <a:t>Vehicle Safety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Vehicle Safety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Leave the single bounds from tall vehicles to Superman.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There are wrong ways to get out of a vehicle. Don’t climb down with something in your free hand — put it on the vehicle floor and reach up for it when you get down on the ground. Don’t rush to climb out — get out slowly to avoid straining a muscle. Don’t ever jump out — you might land off balance or on an uneven surface and fall. Don’t use the door frame or door edge as a handhold.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Arial"/>
                <a:cs typeface="Arial"/>
              </a:rPr>
              <a:t>Vehicle Safety</a:t>
            </a:r>
            <a:endParaRPr lang="en-US" sz="40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56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/>
                <a:cs typeface="Arial"/>
              </a:rPr>
              <a:t>Don’t become an injury statistic. Following these tips will help keep you from a fall that could result in injury and lost work days.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896791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2" ma:contentTypeDescription="Create a new document." ma:contentTypeScope="" ma:versionID="df9d50c59d19db735ab35bc2a4a44ea4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3d52821945d005b9847483acd3474c6e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D7E4AE4-98D0-4237-8027-B3059375B2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54C8247-3983-454E-970E-1197E272D231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  <ds:schemaRef ds:uri="0066f604-54d3-4ce0-bb9e-2103dbf064c0"/>
    <ds:schemaRef ds:uri="051ef2fe-6200-43c2-a1f1-eb6a28a2b2c5"/>
  </ds:schemaRefs>
</ds:datastoreItem>
</file>

<file path=customXml/itemProps3.xml><?xml version="1.0" encoding="utf-8"?>
<ds:datastoreItem xmlns:ds="http://schemas.openxmlformats.org/officeDocument/2006/customXml" ds:itemID="{D709B74A-90EF-407B-8824-61BF84C77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ef2fe-6200-43c2-a1f1-eb6a28a2b2c5"/>
    <ds:schemaRef ds:uri="0066f604-54d3-4ce0-bb9e-2103dbf064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141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Vehicle Safety</vt:lpstr>
      <vt:lpstr>Vehicle Safety</vt:lpstr>
      <vt:lpstr>Vehicle Safety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Lee, Lora - Washington, DC - Contractor</cp:lastModifiedBy>
  <cp:revision>47</cp:revision>
  <cp:lastPrinted>2016-03-28T13:50:09Z</cp:lastPrinted>
  <dcterms:created xsi:type="dcterms:W3CDTF">2014-08-01T15:55:50Z</dcterms:created>
  <dcterms:modified xsi:type="dcterms:W3CDTF">2023-08-15T18:21:39Z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36500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</Properties>
</file>