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0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AF9ECC-04AE-4A6C-8D1F-8260A87AE07E}" v="3" dt="2023-07-10T14:33:43.951"/>
    <p1510:client id="{8849B0C5-084F-47C9-B4C0-AE6A96B30125}" v="21" dt="2022-11-16T20:04:35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58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72AF9ECC-04AE-4A6C-8D1F-8260A87AE07E}"/>
    <pc:docChg chg="modSld">
      <pc:chgData name="Miller, Scott A - Buffalo, NY" userId="S::scott.a.miller3@usps.gov::cf64db98-5706-411e-803e-c2ed37421912" providerId="AD" clId="Web-{72AF9ECC-04AE-4A6C-8D1F-8260A87AE07E}" dt="2023-07-10T14:33:43.951" v="2" actId="20577"/>
      <pc:docMkLst>
        <pc:docMk/>
      </pc:docMkLst>
      <pc:sldChg chg="modSp">
        <pc:chgData name="Miller, Scott A - Buffalo, NY" userId="S::scott.a.miller3@usps.gov::cf64db98-5706-411e-803e-c2ed37421912" providerId="AD" clId="Web-{72AF9ECC-04AE-4A6C-8D1F-8260A87AE07E}" dt="2023-07-10T14:33:43.951" v="2" actId="20577"/>
        <pc:sldMkLst>
          <pc:docMk/>
          <pc:sldMk cId="424501360" sldId="259"/>
        </pc:sldMkLst>
        <pc:spChg chg="mod">
          <ac:chgData name="Miller, Scott A - Buffalo, NY" userId="S::scott.a.miller3@usps.gov::cf64db98-5706-411e-803e-c2ed37421912" providerId="AD" clId="Web-{72AF9ECC-04AE-4A6C-8D1F-8260A87AE07E}" dt="2023-07-10T14:33:43.951" v="2" actId="20577"/>
          <ac:spMkLst>
            <pc:docMk/>
            <pc:sldMk cId="424501360" sldId="259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8849B0C5-084F-47C9-B4C0-AE6A96B30125}"/>
    <pc:docChg chg="modSld">
      <pc:chgData name="Miller, Scott A - Buffalo, NY" userId="S::scott.a.miller3@usps.gov::cf64db98-5706-411e-803e-c2ed37421912" providerId="AD" clId="Web-{8849B0C5-084F-47C9-B4C0-AE6A96B30125}" dt="2022-11-16T20:04:35.621" v="18" actId="20577"/>
      <pc:docMkLst>
        <pc:docMk/>
      </pc:docMkLst>
      <pc:sldChg chg="modSp">
        <pc:chgData name="Miller, Scott A - Buffalo, NY" userId="S::scott.a.miller3@usps.gov::cf64db98-5706-411e-803e-c2ed37421912" providerId="AD" clId="Web-{8849B0C5-084F-47C9-B4C0-AE6A96B30125}" dt="2022-11-16T20:02:33.636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8849B0C5-084F-47C9-B4C0-AE6A96B30125}" dt="2022-11-16T20:02:33.636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849B0C5-084F-47C9-B4C0-AE6A96B30125}" dt="2022-11-16T20:02:45.964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8849B0C5-084F-47C9-B4C0-AE6A96B30125}" dt="2022-11-16T20:02:45.964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849B0C5-084F-47C9-B4C0-AE6A96B30125}" dt="2022-11-16T20:04:35.621" v="18" actId="20577"/>
        <pc:sldMkLst>
          <pc:docMk/>
          <pc:sldMk cId="424501360" sldId="259"/>
        </pc:sldMkLst>
        <pc:spChg chg="mod">
          <ac:chgData name="Miller, Scott A - Buffalo, NY" userId="S::scott.a.miller3@usps.gov::cf64db98-5706-411e-803e-c2ed37421912" providerId="AD" clId="Web-{8849B0C5-084F-47C9-B4C0-AE6A96B30125}" dt="2022-11-16T20:04:14.589" v="11" actId="20577"/>
          <ac:spMkLst>
            <pc:docMk/>
            <pc:sldMk cId="424501360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8849B0C5-084F-47C9-B4C0-AE6A96B30125}" dt="2022-11-16T20:04:35.621" v="18" actId="20577"/>
          <ac:spMkLst>
            <pc:docMk/>
            <pc:sldMk cId="424501360" sldId="259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849B0C5-084F-47C9-B4C0-AE6A96B30125}" dt="2022-11-16T20:04:09.355" v="9" actId="20577"/>
        <pc:sldMkLst>
          <pc:docMk/>
          <pc:sldMk cId="4238053357" sldId="260"/>
        </pc:sldMkLst>
        <pc:spChg chg="mod">
          <ac:chgData name="Miller, Scott A - Buffalo, NY" userId="S::scott.a.miller3@usps.gov::cf64db98-5706-411e-803e-c2ed37421912" providerId="AD" clId="Web-{8849B0C5-084F-47C9-B4C0-AE6A96B30125}" dt="2022-11-16T20:03:40.652" v="6" actId="20577"/>
          <ac:spMkLst>
            <pc:docMk/>
            <pc:sldMk cId="4238053357" sldId="260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8849B0C5-084F-47C9-B4C0-AE6A96B30125}" dt="2022-11-16T20:04:09.355" v="9" actId="20577"/>
          <ac:spMkLst>
            <pc:docMk/>
            <pc:sldMk cId="4238053357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Hand Strains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Hand Strains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Handle with care.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Hand strains can be caused by force, frequency of motion, hand position and static grip. Here’s how to avoid them: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Change your grip and wrist position periodically.</a:t>
            </a:r>
          </a:p>
          <a:p>
            <a:r>
              <a:rPr lang="en-US" sz="2200" dirty="0"/>
              <a:t>Perform hand, finger and wrist stretches.</a:t>
            </a:r>
          </a:p>
          <a:p>
            <a:r>
              <a:rPr lang="en-US" sz="2200" dirty="0"/>
              <a:t>Use tools with a properly designed ergonomic grip.</a:t>
            </a:r>
          </a:p>
          <a:p>
            <a:r>
              <a:rPr lang="en-US" sz="2200" dirty="0"/>
              <a:t>Rotate through different job tasks.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Hand Strains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/>
                <a:cs typeface="Arial"/>
              </a:rPr>
              <a:t>Avoid repetitive, forceful pressing with the fingertips.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Avoid repeated pounding with the base of the palm.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Avoid tools that create pressure on the base of the palm which can obstruct blood flow and nerve function.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Reduce the weight and size of objects that must be handled repeatedly.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5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Hand Strains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Following these tips may prevent hand injuries that could result in medical costs and lost work days.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1360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4" ma:contentTypeDescription="Create a new document." ma:contentTypeScope="" ma:versionID="480756bf84595e46c01bf242491b86f5">
  <xsd:schema xmlns:xsd="http://www.w3.org/2001/XMLSchema" xmlns:xs="http://www.w3.org/2001/XMLSchema" xmlns:p="http://schemas.microsoft.com/office/2006/metadata/properties" xmlns:ns2="051ef2fe-6200-43c2-a1f1-eb6a28a2b2c5" targetNamespace="http://schemas.microsoft.com/office/2006/metadata/properties" ma:root="true" ma:fieldsID="c351d429e8f7e79bf9c8de62d2b0df63" ns2:_="">
    <xsd:import namespace="051ef2fe-6200-43c2-a1f1-eb6a28a2b2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6178EF-9722-450F-92E2-E7920299B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7D8793-1456-4F5C-AFC3-A12DFA236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27E07F-8279-487B-8E72-C0AF96BECC1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152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YSBM_Template</vt:lpstr>
      <vt:lpstr> Hand Strains        </vt:lpstr>
      <vt:lpstr>Hand Strains</vt:lpstr>
      <vt:lpstr>Hand Strains</vt:lpstr>
      <vt:lpstr>Hand Strains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41</cp:revision>
  <cp:lastPrinted>2016-03-28T13:50:09Z</cp:lastPrinted>
  <dcterms:created xsi:type="dcterms:W3CDTF">2014-08-01T15:55:50Z</dcterms:created>
  <dcterms:modified xsi:type="dcterms:W3CDTF">2023-07-10T14:33:49Z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59600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