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4D3225-1662-4041-AA71-099DB53AE287}" v="9" dt="2023-07-10T18:49:44.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2B4D3225-1662-4041-AA71-099DB53AE287}"/>
    <pc:docChg chg="modSld">
      <pc:chgData name="Miller, Scott A - Buffalo, NY" userId="S::scott.a.miller3@usps.gov::cf64db98-5706-411e-803e-c2ed37421912" providerId="AD" clId="Web-{2B4D3225-1662-4041-AA71-099DB53AE287}" dt="2023-07-10T18:49:44.466" v="7" actId="20577"/>
      <pc:docMkLst>
        <pc:docMk/>
      </pc:docMkLst>
      <pc:sldChg chg="modSp">
        <pc:chgData name="Miller, Scott A - Buffalo, NY" userId="S::scott.a.miller3@usps.gov::cf64db98-5706-411e-803e-c2ed37421912" providerId="AD" clId="Web-{2B4D3225-1662-4041-AA71-099DB53AE287}" dt="2023-07-10T18:48:56.465" v="0" actId="20577"/>
        <pc:sldMkLst>
          <pc:docMk/>
          <pc:sldMk cId="3497351106" sldId="256"/>
        </pc:sldMkLst>
        <pc:spChg chg="mod">
          <ac:chgData name="Miller, Scott A - Buffalo, NY" userId="S::scott.a.miller3@usps.gov::cf64db98-5706-411e-803e-c2ed37421912" providerId="AD" clId="Web-{2B4D3225-1662-4041-AA71-099DB53AE287}" dt="2023-07-10T18:48:56.465"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2B4D3225-1662-4041-AA71-099DB53AE287}" dt="2023-07-10T18:49:23.215" v="2" actId="20577"/>
        <pc:sldMkLst>
          <pc:docMk/>
          <pc:sldMk cId="3125533672" sldId="257"/>
        </pc:sldMkLst>
        <pc:spChg chg="mod">
          <ac:chgData name="Miller, Scott A - Buffalo, NY" userId="S::scott.a.miller3@usps.gov::cf64db98-5706-411e-803e-c2ed37421912" providerId="AD" clId="Web-{2B4D3225-1662-4041-AA71-099DB53AE287}" dt="2023-07-10T18:49:23.215"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2B4D3225-1662-4041-AA71-099DB53AE287}" dt="2023-07-10T18:49:44.466" v="7" actId="20577"/>
        <pc:sldMkLst>
          <pc:docMk/>
          <pc:sldMk cId="3506896791" sldId="259"/>
        </pc:sldMkLst>
        <pc:spChg chg="mod">
          <ac:chgData name="Miller, Scott A - Buffalo, NY" userId="S::scott.a.miller3@usps.gov::cf64db98-5706-411e-803e-c2ed37421912" providerId="AD" clId="Web-{2B4D3225-1662-4041-AA71-099DB53AE287}" dt="2023-07-10T18:49:36.637" v="4" actId="20577"/>
          <ac:spMkLst>
            <pc:docMk/>
            <pc:sldMk cId="3506896791" sldId="259"/>
            <ac:spMk id="4" creationId="{00000000-0000-0000-0000-000000000000}"/>
          </ac:spMkLst>
        </pc:spChg>
        <pc:spChg chg="mod">
          <ac:chgData name="Miller, Scott A - Buffalo, NY" userId="S::scott.a.miller3@usps.gov::cf64db98-5706-411e-803e-c2ed37421912" providerId="AD" clId="Web-{2B4D3225-1662-4041-AA71-099DB53AE287}" dt="2023-07-10T18:49:44.466" v="7"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7/10/2023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Head Protection</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Head Protection</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Heads up!</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Head protection is required for employees who work in areas or at tasks where there is potential for head injury. Risks include falling objects, striking the head against low, stationary objects, bumping the head against a fixed object, accidental head contact with electrical hazards and any other tasks that pose a risk of head injury.</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Head Protection</a:t>
            </a:r>
            <a:endParaRPr lang="en-US" sz="4000" dirty="0"/>
          </a:p>
        </p:txBody>
      </p:sp>
      <p:sp>
        <p:nvSpPr>
          <p:cNvPr id="5" name="Content Placeholder 2"/>
          <p:cNvSpPr>
            <a:spLocks noGrp="1"/>
          </p:cNvSpPr>
          <p:nvPr>
            <p:ph idx="1"/>
          </p:nvPr>
        </p:nvSpPr>
        <p:spPr>
          <a:xfrm>
            <a:off x="885295" y="1058779"/>
            <a:ext cx="7420353" cy="4658627"/>
          </a:xfrm>
        </p:spPr>
        <p:txBody>
          <a:bodyPr vert="horz" lIns="91440" tIns="45720" rIns="91440" bIns="45720" rtlCol="0" anchor="t">
            <a:normAutofit fontScale="925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USPS ensures protective headwear complies with the American National Standard for Personnel Protection — Protective Headwear for Industrial Workers.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4" ma:contentTypeDescription="Create a new document." ma:contentTypeScope="" ma:versionID="480756bf84595e46c01bf242491b86f5">
  <xsd:schema xmlns:xsd="http://www.w3.org/2001/XMLSchema" xmlns:xs="http://www.w3.org/2001/XMLSchema" xmlns:p="http://schemas.microsoft.com/office/2006/metadata/properties" xmlns:ns2="051ef2fe-6200-43c2-a1f1-eb6a28a2b2c5" targetNamespace="http://schemas.microsoft.com/office/2006/metadata/properties" ma:root="true" ma:fieldsID="c351d429e8f7e79bf9c8de62d2b0df63" ns2:_="">
    <xsd:import namespace="051ef2fe-6200-43c2-a1f1-eb6a28a2b2c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A3388A-E164-4608-A985-C1D3EF7F703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EE82563-17AB-4201-99B8-6687105F47BC}">
  <ds:schemaRefs>
    <ds:schemaRef ds:uri="http://schemas.microsoft.com/sharepoint/v3/contenttype/forms"/>
  </ds:schemaRefs>
</ds:datastoreItem>
</file>

<file path=customXml/itemProps3.xml><?xml version="1.0" encoding="utf-8"?>
<ds:datastoreItem xmlns:ds="http://schemas.openxmlformats.org/officeDocument/2006/customXml" ds:itemID="{EEED3859-7B9B-437D-BCFF-AA7DF1616D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304</TotalTime>
  <Words>104</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Head Protection</vt:lpstr>
      <vt:lpstr>Head Protection</vt:lpstr>
      <vt:lpstr>Head Protection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61</cp:revision>
  <cp:lastPrinted>2016-03-28T13:50:09Z</cp:lastPrinted>
  <dcterms:created xsi:type="dcterms:W3CDTF">2014-08-01T15:55:50Z</dcterms:created>
  <dcterms:modified xsi:type="dcterms:W3CDTF">2023-07-10T18:49:49Z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Order">
    <vt:r8>39900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