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64598BD9-3B8E-4B25-BB5B-0265BC3FD6D3}"/>
    <pc:docChg chg="modSld">
      <pc:chgData name="Miller, Scott A - Buffalo, NY" userId="cf64db98-5706-411e-803e-c2ed37421912" providerId="ADAL" clId="{64598BD9-3B8E-4B25-BB5B-0265BC3FD6D3}" dt="2023-06-14T19:32:18.709" v="9" actId="20577"/>
      <pc:docMkLst>
        <pc:docMk/>
      </pc:docMkLst>
      <pc:sldChg chg="modSp mod">
        <pc:chgData name="Miller, Scott A - Buffalo, NY" userId="cf64db98-5706-411e-803e-c2ed37421912" providerId="ADAL" clId="{64598BD9-3B8E-4B25-BB5B-0265BC3FD6D3}" dt="2023-06-14T19:31:02.283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64598BD9-3B8E-4B25-BB5B-0265BC3FD6D3}" dt="2023-06-14T19:31:02.283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64598BD9-3B8E-4B25-BB5B-0265BC3FD6D3}" dt="2023-06-14T19:31:17.265" v="3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64598BD9-3B8E-4B25-BB5B-0265BC3FD6D3}" dt="2023-06-14T19:31:17.265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64598BD9-3B8E-4B25-BB5B-0265BC3FD6D3}" dt="2023-06-14T19:32:18.709" v="9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64598BD9-3B8E-4B25-BB5B-0265BC3FD6D3}" dt="2023-06-14T19:32:18.709" v="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64598BD9-3B8E-4B25-BB5B-0265BC3FD6D3}" dt="2023-06-14T19:32:10.190" v="7" actId="255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Summer Heat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Summer 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 the signs of heatstroke.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Working outdoors in summer heat can be more than uncomfortable, it can be dangerous.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year, thousands of employees around the country suffer from serious heat-related illnesses. If not addressed, heat exhaustion can become heatstroke, which can be deadly.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Summer Heat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 employees avoid heatstroke by providing training on working in the summer heat.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4" ma:contentTypeDescription="Create a new document." ma:contentTypeScope="" ma:versionID="480756bf84595e46c01bf242491b86f5">
  <xsd:schema xmlns:xsd="http://www.w3.org/2001/XMLSchema" xmlns:xs="http://www.w3.org/2001/XMLSchema" xmlns:p="http://schemas.microsoft.com/office/2006/metadata/properties" xmlns:ns2="051ef2fe-6200-43c2-a1f1-eb6a28a2b2c5" targetNamespace="http://schemas.microsoft.com/office/2006/metadata/properties" ma:root="true" ma:fieldsID="c351d429e8f7e79bf9c8de62d2b0df63" ns2:_="">
    <xsd:import namespace="051ef2fe-6200-43c2-a1f1-eb6a28a2b2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EE92A6-0E05-411F-9E9B-87532A5CA8A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18A3A8-B96C-4A12-9A9C-BE61C91FA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2848C2-1AF5-4F3D-A1A2-9ABA6858CA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135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Summer Heat                                              </vt:lpstr>
      <vt:lpstr>Summer Heat</vt:lpstr>
      <vt:lpstr>Summer Heat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81</cp:revision>
  <cp:lastPrinted>2016-03-28T13:50:09Z</cp:lastPrinted>
  <dcterms:created xsi:type="dcterms:W3CDTF">2014-08-01T15:55:50Z</dcterms:created>
  <dcterms:modified xsi:type="dcterms:W3CDTF">2023-06-14T19:32:19Z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Order">
    <vt:r8>57900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