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9A2"/>
    <a:srgbClr val="F49406"/>
    <a:srgbClr val="FFC000"/>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5" d="100"/>
          <a:sy n="55" d="100"/>
        </p:scale>
        <p:origin x="16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YSCM_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YSCM_imag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5/1/2023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297214"/>
            <a:ext cx="9144000" cy="1560786"/>
          </a:xfrm>
        </p:spPr>
        <p:txBody>
          <a:bodyPr>
            <a:normAutofit fontScale="90000"/>
          </a:bodyPr>
          <a:lstStyle/>
          <a:p>
            <a:pPr algn="ctr"/>
            <a:r>
              <a:rPr lang="en-US" sz="4900" dirty="0">
                <a:solidFill>
                  <a:srgbClr val="003296"/>
                </a:solidFill>
                <a:latin typeface="Arial"/>
              </a:rPr>
              <a:t>When In Doubt, Ask</a:t>
            </a:r>
            <a:br>
              <a:rPr lang="en-US" sz="4400" dirty="0">
                <a:solidFill>
                  <a:srgbClr val="003296"/>
                </a:solidFill>
                <a:latin typeface="Arial"/>
                <a:ea typeface="+mn-ea"/>
              </a:rPr>
            </a:br>
            <a:br>
              <a:rPr lang="en-US" sz="4400" dirty="0">
                <a:solidFill>
                  <a:srgbClr val="003296"/>
                </a:solidFill>
                <a:latin typeface="Arial"/>
                <a:ea typeface="+mn-ea"/>
              </a:rPr>
            </a:br>
            <a:endParaRPr lang="en-US" sz="4400" dirty="0">
              <a:latin typeface="Arial" panose="020B0604020202020204" pitchFamily="34" charset="0"/>
              <a:cs typeface="Arial" panose="020B0604020202020204" pitchFamily="34" charset="0"/>
            </a:endParaRPr>
          </a:p>
        </p:txBody>
      </p:sp>
      <p:sp>
        <p:nvSpPr>
          <p:cNvPr id="3" name="TextBox 2"/>
          <p:cNvSpPr txBox="1"/>
          <p:nvPr/>
        </p:nvSpPr>
        <p:spPr>
          <a:xfrm>
            <a:off x="8326147" y="6666869"/>
            <a:ext cx="817853" cy="184666"/>
          </a:xfrm>
          <a:prstGeom prst="rect">
            <a:avLst/>
          </a:prstGeom>
          <a:noFill/>
        </p:spPr>
        <p:txBody>
          <a:bodyPr wrap="none" rtlCol="0">
            <a:spAutoFit/>
          </a:bodyPr>
          <a:lstStyle/>
          <a:p>
            <a:r>
              <a:rPr lang="en-US" sz="600" dirty="0">
                <a:solidFill>
                  <a:schemeClr val="tx1">
                    <a:lumMod val="50000"/>
                    <a:lumOff val="50000"/>
                  </a:schemeClr>
                </a:solidFill>
              </a:rPr>
              <a:t>508-mh-02/12/2019</a:t>
            </a: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976" y="296325"/>
            <a:ext cx="7420353" cy="1143000"/>
          </a:xfrm>
        </p:spPr>
        <p:txBody>
          <a:bodyPr>
            <a:normAutofit fontScale="90000"/>
          </a:bodyPr>
          <a:lstStyle/>
          <a:p>
            <a:r>
              <a:rPr lang="en-US" dirty="0">
                <a:solidFill>
                  <a:srgbClr val="003296"/>
                </a:solidFill>
                <a:latin typeface="Arial"/>
              </a:rPr>
              <a:t>When In Doubt, Ask</a:t>
            </a:r>
            <a:br>
              <a:rPr lang="en-US" sz="3600" dirty="0">
                <a:solidFill>
                  <a:srgbClr val="003296"/>
                </a:solidFill>
                <a:latin typeface="Arial"/>
              </a:rPr>
            </a:br>
            <a:br>
              <a:rPr lang="en-US" sz="3600" dirty="0">
                <a:solidFill>
                  <a:srgbClr val="003296"/>
                </a:solidFill>
                <a:latin typeface="Arial"/>
              </a:rPr>
            </a:b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pPr marL="0" indent="0">
              <a:buNone/>
            </a:pPr>
            <a:r>
              <a:rPr lang="en-US" sz="2400" dirty="0">
                <a:solidFill>
                  <a:srgbClr val="1D49A2"/>
                </a:solidFill>
              </a:rPr>
              <a:t>Information sharing between different agencies is often an efficient and beneficial practice that supports good government. However, when that information is protected by the Privacy Act, there are limitations on what the Postal Service can share. With some exceptions, the prohibition on third-party disclosures applies to other state and federal government agencies. </a:t>
            </a:r>
          </a:p>
          <a:p>
            <a:pPr marL="0" indent="0">
              <a:buNone/>
            </a:pPr>
            <a:endParaRPr lang="en-US" sz="2400" dirty="0">
              <a:solidFill>
                <a:srgbClr val="1D49A2"/>
              </a:solidFill>
            </a:endParaRPr>
          </a:p>
          <a:p>
            <a:endParaRPr lang="en-US" sz="2400" dirty="0">
              <a:solidFill>
                <a:srgbClr val="1D49A2"/>
              </a:solidFill>
              <a:latin typeface="Arial"/>
              <a:ea typeface="Times New Roman"/>
              <a:cs typeface="Arial"/>
            </a:endParaRP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848" y="369477"/>
            <a:ext cx="7420353" cy="1143000"/>
          </a:xfrm>
        </p:spPr>
        <p:txBody>
          <a:bodyPr>
            <a:normAutofit/>
          </a:bodyPr>
          <a:lstStyle/>
          <a:p>
            <a:r>
              <a:rPr lang="en-US" dirty="0">
                <a:solidFill>
                  <a:srgbClr val="003296"/>
                </a:solidFill>
                <a:latin typeface="Arial"/>
              </a:rPr>
              <a:t>When In Doubt, Ask</a:t>
            </a:r>
            <a:endParaRPr lang="en-US" sz="3200" dirty="0"/>
          </a:p>
        </p:txBody>
      </p:sp>
      <p:sp>
        <p:nvSpPr>
          <p:cNvPr id="3" name="Content Placeholder 2"/>
          <p:cNvSpPr>
            <a:spLocks noGrp="1"/>
          </p:cNvSpPr>
          <p:nvPr>
            <p:ph idx="1"/>
          </p:nvPr>
        </p:nvSpPr>
        <p:spPr>
          <a:xfrm>
            <a:off x="1025342" y="1603917"/>
            <a:ext cx="7420353" cy="3313756"/>
          </a:xfrm>
        </p:spPr>
        <p:txBody>
          <a:bodyPr>
            <a:normAutofit fontScale="32500" lnSpcReduction="20000"/>
          </a:bodyPr>
          <a:lstStyle/>
          <a:p>
            <a:pPr marL="0" indent="0">
              <a:spcBef>
                <a:spcPts val="0"/>
              </a:spcBef>
              <a:spcAft>
                <a:spcPts val="0"/>
              </a:spcAft>
              <a:buNone/>
            </a:pPr>
            <a:endParaRPr lang="en-US" sz="5000" dirty="0">
              <a:solidFill>
                <a:srgbClr val="1D49A2"/>
              </a:solidFill>
              <a:latin typeface="Arial"/>
            </a:endParaRPr>
          </a:p>
          <a:p>
            <a:pPr marL="0" indent="0">
              <a:buNone/>
            </a:pPr>
            <a:r>
              <a:rPr lang="en-US" sz="5000" dirty="0">
                <a:solidFill>
                  <a:srgbClr val="1D49A2"/>
                </a:solidFill>
              </a:rPr>
              <a:t>Typically, Privacy Act protected information can only be shared with other agencies for law enforcement or as ordered by a federal court. But it isn’t always clear when these exemptions apply. Therefore, it’s always a best practice to contact the Federal Compliance team or the Privacy and Records Management Office for guidance whenever you receive a request from another government agency for Privacy Act protected information.  </a:t>
            </a:r>
          </a:p>
          <a:p>
            <a:pPr marL="0" indent="0">
              <a:buNone/>
            </a:pPr>
            <a:endParaRPr lang="en-US" sz="5000" dirty="0">
              <a:solidFill>
                <a:srgbClr val="1D49A2"/>
              </a:solidFill>
            </a:endParaRPr>
          </a:p>
          <a:p>
            <a:pPr marL="0" indent="0">
              <a:buNone/>
            </a:pPr>
            <a:r>
              <a:rPr lang="en-US" sz="5000" dirty="0">
                <a:solidFill>
                  <a:srgbClr val="1D49A2"/>
                </a:solidFill>
              </a:rPr>
              <a:t>Using proper information sharing practices with other government agencies protects the Postal Service from potential legal liability and reputational harm.</a:t>
            </a:r>
          </a:p>
          <a:p>
            <a:pPr marL="0" indent="0">
              <a:buNone/>
            </a:pPr>
            <a:endParaRPr lang="en-US" sz="5000" dirty="0">
              <a:solidFill>
                <a:srgbClr val="1D49A2"/>
              </a:solidFill>
            </a:endParaRPr>
          </a:p>
          <a:p>
            <a:pPr marL="0" indent="0">
              <a:buNone/>
            </a:pPr>
            <a:r>
              <a:rPr lang="en-US" sz="5000" dirty="0">
                <a:solidFill>
                  <a:srgbClr val="1D49A2"/>
                </a:solidFill>
              </a:rPr>
              <a:t>And that’s smart business.  </a:t>
            </a:r>
          </a:p>
          <a:p>
            <a:pPr marL="0" indent="0">
              <a:buNone/>
            </a:pPr>
            <a:endParaRPr lang="en-US" dirty="0"/>
          </a:p>
        </p:txBody>
      </p:sp>
    </p:spTree>
    <p:extLst>
      <p:ext uri="{BB962C8B-B14F-4D97-AF65-F5344CB8AC3E}">
        <p14:creationId xmlns:p14="http://schemas.microsoft.com/office/powerpoint/2010/main" val="2602962432"/>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195</TotalTime>
  <Words>175</Words>
  <Application>Microsoft Office PowerPoint</Application>
  <PresentationFormat>On-screen Show (4:3)</PresentationFormat>
  <Paragraphs>11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When In Doubt, Ask  </vt:lpstr>
      <vt:lpstr>When In Doubt, Ask  </vt:lpstr>
      <vt:lpstr>When In Doubt, Ask</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smart business moment- not always good to share</dc:title>
  <dc:creator>Creative Group</dc:creator>
  <cp:lastModifiedBy>Skendall, John L - Washington, DC</cp:lastModifiedBy>
  <cp:revision>46</cp:revision>
  <cp:lastPrinted>2015-09-04T02:20:42Z</cp:lastPrinted>
  <dcterms:created xsi:type="dcterms:W3CDTF">2014-08-01T15:55:50Z</dcterms:created>
  <dcterms:modified xsi:type="dcterms:W3CDTF">2023-05-01T12:42:46Z</dcterms:modified>
</cp:coreProperties>
</file>