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61" d="100"/>
          <a:sy n="61" d="100"/>
        </p:scale>
        <p:origin x="14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AD1E019E-B35C-4BE3-B5C0-A78956CA3D2B}"/>
    <pc:docChg chg="modSld">
      <pc:chgData name="Miller, Scott A - Buffalo, NY" userId="cf64db98-5706-411e-803e-c2ed37421912" providerId="ADAL" clId="{AD1E019E-B35C-4BE3-B5C0-A78956CA3D2B}" dt="2023-05-16T14:16:10.256" v="11" actId="20577"/>
      <pc:docMkLst>
        <pc:docMk/>
      </pc:docMkLst>
      <pc:sldChg chg="modSp mod">
        <pc:chgData name="Miller, Scott A - Buffalo, NY" userId="cf64db98-5706-411e-803e-c2ed37421912" providerId="ADAL" clId="{AD1E019E-B35C-4BE3-B5C0-A78956CA3D2B}" dt="2023-05-16T14:15:00.718" v="3" actId="20577"/>
        <pc:sldMkLst>
          <pc:docMk/>
          <pc:sldMk cId="3497351106" sldId="256"/>
        </pc:sldMkLst>
        <pc:spChg chg="mod">
          <ac:chgData name="Miller, Scott A - Buffalo, NY" userId="cf64db98-5706-411e-803e-c2ed37421912" providerId="ADAL" clId="{AD1E019E-B35C-4BE3-B5C0-A78956CA3D2B}" dt="2023-05-16T14:15:00.718" v="3" actId="20577"/>
          <ac:spMkLst>
            <pc:docMk/>
            <pc:sldMk cId="3497351106" sldId="256"/>
            <ac:spMk id="2" creationId="{00000000-0000-0000-0000-000000000000}"/>
          </ac:spMkLst>
        </pc:spChg>
      </pc:sldChg>
      <pc:sldChg chg="modSp mod">
        <pc:chgData name="Miller, Scott A - Buffalo, NY" userId="cf64db98-5706-411e-803e-c2ed37421912" providerId="ADAL" clId="{AD1E019E-B35C-4BE3-B5C0-A78956CA3D2B}" dt="2023-05-16T14:15:09.465" v="7" actId="20577"/>
        <pc:sldMkLst>
          <pc:docMk/>
          <pc:sldMk cId="3125533672" sldId="257"/>
        </pc:sldMkLst>
        <pc:spChg chg="mod">
          <ac:chgData name="Miller, Scott A - Buffalo, NY" userId="cf64db98-5706-411e-803e-c2ed37421912" providerId="ADAL" clId="{AD1E019E-B35C-4BE3-B5C0-A78956CA3D2B}" dt="2023-05-16T14:15:09.465" v="7" actId="20577"/>
          <ac:spMkLst>
            <pc:docMk/>
            <pc:sldMk cId="3125533672" sldId="257"/>
            <ac:spMk id="2" creationId="{00000000-0000-0000-0000-000000000000}"/>
          </ac:spMkLst>
        </pc:spChg>
      </pc:sldChg>
      <pc:sldChg chg="modSp mod">
        <pc:chgData name="Miller, Scott A - Buffalo, NY" userId="cf64db98-5706-411e-803e-c2ed37421912" providerId="ADAL" clId="{AD1E019E-B35C-4BE3-B5C0-A78956CA3D2B}" dt="2023-05-16T14:16:10.256" v="11" actId="20577"/>
        <pc:sldMkLst>
          <pc:docMk/>
          <pc:sldMk cId="2366136367" sldId="260"/>
        </pc:sldMkLst>
        <pc:spChg chg="mod">
          <ac:chgData name="Miller, Scott A - Buffalo, NY" userId="cf64db98-5706-411e-803e-c2ed37421912" providerId="ADAL" clId="{AD1E019E-B35C-4BE3-B5C0-A78956CA3D2B}" dt="2023-05-16T14:16:10.256" v="11" actId="20577"/>
          <ac:spMkLst>
            <pc:docMk/>
            <pc:sldMk cId="2366136367" sldId="260"/>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5/16/2023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dirty="0"/>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Driving Distraction Away</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Driving Distraction Away</a:t>
            </a:r>
          </a:p>
        </p:txBody>
      </p:sp>
      <p:sp>
        <p:nvSpPr>
          <p:cNvPr id="3" name="Content Placeholder 2"/>
          <p:cNvSpPr>
            <a:spLocks noGrp="1"/>
          </p:cNvSpPr>
          <p:nvPr>
            <p:ph idx="1"/>
          </p:nvPr>
        </p:nvSpPr>
        <p:spPr>
          <a:xfrm>
            <a:off x="904545" y="960655"/>
            <a:ext cx="7420353" cy="4437245"/>
          </a:xfrm>
        </p:spPr>
        <p:txBody>
          <a:bodyPr>
            <a:noAutofit/>
          </a:bodyPr>
          <a:lstStyle/>
          <a:p>
            <a:pPr marL="0" indent="0">
              <a:lnSpc>
                <a:spcPct val="120000"/>
              </a:lnSpc>
              <a:spcBef>
                <a:spcPts val="0"/>
              </a:spcBef>
              <a:spcAft>
                <a:spcPts val="0"/>
              </a:spcAft>
              <a:buNone/>
            </a:pPr>
            <a:endParaRPr lang="en-US" sz="2400" dirty="0">
              <a:latin typeface="Helvetica" panose="020B0604020202020204" pitchFamily="34" charset="0"/>
              <a:cs typeface="Helvetica" panose="020B0604020202020204" pitchFamily="34" charset="0"/>
            </a:endParaRPr>
          </a:p>
          <a:p>
            <a:pPr marL="0" indent="0">
              <a:lnSpc>
                <a:spcPct val="120000"/>
              </a:lnSpc>
              <a:spcBef>
                <a:spcPts val="0"/>
              </a:spcBef>
              <a:spcAft>
                <a:spcPts val="0"/>
              </a:spcAft>
              <a:buNone/>
            </a:pPr>
            <a:r>
              <a:rPr lang="en-US" sz="2400" dirty="0">
                <a:latin typeface="Helvetica" panose="020B0604020202020204" pitchFamily="34" charset="0"/>
                <a:cs typeface="Helvetica" panose="020B0604020202020204" pitchFamily="34" charset="0"/>
              </a:rPr>
              <a:t>What distracts you can hurt you.</a:t>
            </a:r>
          </a:p>
          <a:p>
            <a:pPr marL="0" indent="0">
              <a:lnSpc>
                <a:spcPct val="120000"/>
              </a:lnSpc>
              <a:spcBef>
                <a:spcPts val="0"/>
              </a:spcBef>
              <a:spcAft>
                <a:spcPts val="0"/>
              </a:spcAft>
              <a:buNone/>
            </a:pPr>
            <a:endParaRPr lang="en-US" sz="1600" dirty="0">
              <a:latin typeface="Helvetica" panose="020B0604020202020204" pitchFamily="34" charset="0"/>
              <a:cs typeface="Helvetica" panose="020B0604020202020204" pitchFamily="34" charset="0"/>
            </a:endParaRPr>
          </a:p>
          <a:p>
            <a:pPr marL="0" indent="0">
              <a:buNone/>
            </a:pPr>
            <a:r>
              <a:rPr lang="en-US" sz="2400" dirty="0"/>
              <a:t>It’s not just about driving. Is that a newly mopped floor? You could slip if you don’t pay attention to the wet floor sign. You could trip in the office when you’re too busy reading a message on your smartphone to see something on the floor. Falls happen when a carrier is unaware of an icy sidewalk because he or she is fingering mail while walking. If pedestrians don’t heed the “don’t walk” sign while crossing the street, they could get hit by a car.   </a:t>
            </a:r>
          </a:p>
          <a:p>
            <a:pPr marL="0" lvl="0" indent="0">
              <a:buNone/>
            </a:pPr>
            <a:r>
              <a:rPr lang="en-US" sz="2400" dirty="0"/>
              <a:t>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a:t>Driving Distraction </a:t>
            </a:r>
            <a:r>
              <a:rPr lang="en-US" sz="4000" dirty="0"/>
              <a:t>A</a:t>
            </a:r>
            <a:r>
              <a:rPr lang="en-US" sz="4000"/>
              <a:t>way</a:t>
            </a:r>
            <a:endParaRPr lang="en-US" sz="4000" dirty="0"/>
          </a:p>
        </p:txBody>
      </p:sp>
      <p:sp>
        <p:nvSpPr>
          <p:cNvPr id="3" name="Content Placeholder 2"/>
          <p:cNvSpPr>
            <a:spLocks noGrp="1"/>
          </p:cNvSpPr>
          <p:nvPr>
            <p:ph idx="1"/>
          </p:nvPr>
        </p:nvSpPr>
        <p:spPr>
          <a:xfrm>
            <a:off x="885295" y="1530418"/>
            <a:ext cx="7420353" cy="4437245"/>
          </a:xfrm>
        </p:spPr>
        <p:txBody>
          <a:bodyPr>
            <a:noAutofit/>
          </a:bodyPr>
          <a:lstStyle/>
          <a:p>
            <a:pPr marL="0" indent="0">
              <a:buNone/>
            </a:pPr>
            <a:r>
              <a:rPr lang="en-US" sz="2400" dirty="0"/>
              <a:t>The brain has a habit of thinking about unfinished tasks, urgent business and things on your to-do list. The key to overcoming distraction is to maintain your focus.  </a:t>
            </a:r>
          </a:p>
          <a:p>
            <a:pPr marL="0" indent="0">
              <a:buNone/>
            </a:pPr>
            <a:r>
              <a:rPr lang="en-US" sz="2400" dirty="0"/>
              <a:t>Pay attention to what you’re doing and stay safe.</a:t>
            </a:r>
          </a:p>
          <a:p>
            <a:pPr marL="0" indent="0">
              <a:buNone/>
            </a:pPr>
            <a:br>
              <a:rPr lang="en-US" sz="2400" dirty="0">
                <a:latin typeface="Helvetica" panose="020B0604020202020204" pitchFamily="34" charset="0"/>
                <a:cs typeface="Helvetica" panose="020B0604020202020204" pitchFamily="34" charset="0"/>
              </a:rPr>
            </a:br>
            <a:r>
              <a:rPr lang="en-US" sz="2400" dirty="0">
                <a:latin typeface="Helvetica" panose="020B0604020202020204" pitchFamily="34" charset="0"/>
                <a:cs typeface="Helvetica" panose="020B0604020202020204" pitchFamily="34" charset="0"/>
              </a:rPr>
              <a:t>And that’s smart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Helvetica" panose="020B0604020202020204" pitchFamily="34" charset="0"/>
                <a:cs typeface="Helvetica" panose="020B0604020202020204" pitchFamily="34" charset="0"/>
              </a:rPr>
              <a:t>For additional information or guidance, contact your safety office.</a:t>
            </a:r>
          </a:p>
          <a:p>
            <a:pPr marL="0" indent="0">
              <a:lnSpc>
                <a:spcPct val="120000"/>
              </a:lnSpc>
              <a:spcBef>
                <a:spcPts val="0"/>
              </a:spcBef>
              <a:spcAft>
                <a:spcPts val="0"/>
              </a:spcAft>
              <a:buNone/>
            </a:pPr>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366136367"/>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507</TotalTime>
  <Words>180</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Driving Distraction Away          </vt:lpstr>
      <vt:lpstr>Driving Distraction Away</vt:lpstr>
      <vt:lpstr>Driving Distraction Away</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44</cp:revision>
  <cp:lastPrinted>2017-01-25T15:07:41Z</cp:lastPrinted>
  <dcterms:created xsi:type="dcterms:W3CDTF">2014-08-01T15:55:50Z</dcterms:created>
  <dcterms:modified xsi:type="dcterms:W3CDTF">2023-05-16T14:16:16Z</dcterms:modified>
</cp:coreProperties>
</file>