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60" r:id="rId5"/>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A52D"/>
    <a:srgbClr val="004175"/>
    <a:srgbClr val="0D5089"/>
    <a:srgbClr val="004C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359" autoAdjust="0"/>
  </p:normalViewPr>
  <p:slideViewPr>
    <p:cSldViewPr snapToGrid="0" snapToObjects="1">
      <p:cViewPr varScale="1">
        <p:scale>
          <a:sx n="61" d="100"/>
          <a:sy n="61" d="100"/>
        </p:scale>
        <p:origin x="144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ler, Scott A - Buffalo, NY" userId="cf64db98-5706-411e-803e-c2ed37421912" providerId="ADAL" clId="{86496EF0-01F7-44D2-A21E-8D469F2E4692}"/>
    <pc:docChg chg="modSld">
      <pc:chgData name="Miller, Scott A - Buffalo, NY" userId="cf64db98-5706-411e-803e-c2ed37421912" providerId="ADAL" clId="{86496EF0-01F7-44D2-A21E-8D469F2E4692}" dt="2023-05-16T14:07:20.043" v="21" actId="20577"/>
      <pc:docMkLst>
        <pc:docMk/>
      </pc:docMkLst>
      <pc:sldChg chg="modSp mod">
        <pc:chgData name="Miller, Scott A - Buffalo, NY" userId="cf64db98-5706-411e-803e-c2ed37421912" providerId="ADAL" clId="{86496EF0-01F7-44D2-A21E-8D469F2E4692}" dt="2023-05-16T14:01:23.720" v="3" actId="20577"/>
        <pc:sldMkLst>
          <pc:docMk/>
          <pc:sldMk cId="3497351106" sldId="256"/>
        </pc:sldMkLst>
        <pc:spChg chg="mod">
          <ac:chgData name="Miller, Scott A - Buffalo, NY" userId="cf64db98-5706-411e-803e-c2ed37421912" providerId="ADAL" clId="{86496EF0-01F7-44D2-A21E-8D469F2E4692}" dt="2023-05-16T14:01:23.720" v="3" actId="20577"/>
          <ac:spMkLst>
            <pc:docMk/>
            <pc:sldMk cId="3497351106" sldId="256"/>
            <ac:spMk id="2" creationId="{00000000-0000-0000-0000-000000000000}"/>
          </ac:spMkLst>
        </pc:spChg>
      </pc:sldChg>
      <pc:sldChg chg="modSp mod">
        <pc:chgData name="Miller, Scott A - Buffalo, NY" userId="cf64db98-5706-411e-803e-c2ed37421912" providerId="ADAL" clId="{86496EF0-01F7-44D2-A21E-8D469F2E4692}" dt="2023-05-16T14:01:38.020" v="7" actId="20577"/>
        <pc:sldMkLst>
          <pc:docMk/>
          <pc:sldMk cId="3125533672" sldId="257"/>
        </pc:sldMkLst>
        <pc:spChg chg="mod">
          <ac:chgData name="Miller, Scott A - Buffalo, NY" userId="cf64db98-5706-411e-803e-c2ed37421912" providerId="ADAL" clId="{86496EF0-01F7-44D2-A21E-8D469F2E4692}" dt="2023-05-16T14:01:38.020" v="7" actId="20577"/>
          <ac:spMkLst>
            <pc:docMk/>
            <pc:sldMk cId="3125533672" sldId="257"/>
            <ac:spMk id="2" creationId="{00000000-0000-0000-0000-000000000000}"/>
          </ac:spMkLst>
        </pc:spChg>
      </pc:sldChg>
      <pc:sldChg chg="modSp mod">
        <pc:chgData name="Miller, Scott A - Buffalo, NY" userId="cf64db98-5706-411e-803e-c2ed37421912" providerId="ADAL" clId="{86496EF0-01F7-44D2-A21E-8D469F2E4692}" dt="2023-05-16T14:04:29.596" v="17" actId="12"/>
        <pc:sldMkLst>
          <pc:docMk/>
          <pc:sldMk cId="1450286696" sldId="259"/>
        </pc:sldMkLst>
        <pc:spChg chg="mod">
          <ac:chgData name="Miller, Scott A - Buffalo, NY" userId="cf64db98-5706-411e-803e-c2ed37421912" providerId="ADAL" clId="{86496EF0-01F7-44D2-A21E-8D469F2E4692}" dt="2023-05-16T14:03:05.193" v="11" actId="20577"/>
          <ac:spMkLst>
            <pc:docMk/>
            <pc:sldMk cId="1450286696" sldId="259"/>
            <ac:spMk id="2" creationId="{00000000-0000-0000-0000-000000000000}"/>
          </ac:spMkLst>
        </pc:spChg>
        <pc:spChg chg="mod">
          <ac:chgData name="Miller, Scott A - Buffalo, NY" userId="cf64db98-5706-411e-803e-c2ed37421912" providerId="ADAL" clId="{86496EF0-01F7-44D2-A21E-8D469F2E4692}" dt="2023-05-16T14:04:29.596" v="17" actId="12"/>
          <ac:spMkLst>
            <pc:docMk/>
            <pc:sldMk cId="1450286696" sldId="259"/>
            <ac:spMk id="3" creationId="{00000000-0000-0000-0000-000000000000}"/>
          </ac:spMkLst>
        </pc:spChg>
      </pc:sldChg>
      <pc:sldChg chg="modSp mod">
        <pc:chgData name="Miller, Scott A - Buffalo, NY" userId="cf64db98-5706-411e-803e-c2ed37421912" providerId="ADAL" clId="{86496EF0-01F7-44D2-A21E-8D469F2E4692}" dt="2023-05-16T14:07:20.043" v="21" actId="20577"/>
        <pc:sldMkLst>
          <pc:docMk/>
          <pc:sldMk cId="2366136367" sldId="260"/>
        </pc:sldMkLst>
        <pc:spChg chg="mod">
          <ac:chgData name="Miller, Scott A - Buffalo, NY" userId="cf64db98-5706-411e-803e-c2ed37421912" providerId="ADAL" clId="{86496EF0-01F7-44D2-A21E-8D469F2E4692}" dt="2023-05-16T14:07:20.043" v="21" actId="20577"/>
          <ac:spMkLst>
            <pc:docMk/>
            <pc:sldMk cId="2366136367" sldId="260"/>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YSSM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646590" y="4420394"/>
            <a:ext cx="6879940" cy="1470025"/>
          </a:xfrm>
        </p:spPr>
        <p:txBody>
          <a:bodyPr anchor="t">
            <a:normAutofit/>
          </a:bodyPr>
          <a:lstStyle>
            <a:lvl1pPr algn="l">
              <a:defRPr sz="4000">
                <a:solidFill>
                  <a:srgbClr val="0D5089"/>
                </a:solidFill>
                <a:latin typeface="Helvetica"/>
                <a:cs typeface="Helvetica"/>
              </a:defRPr>
            </a:lvl1pPr>
          </a:lstStyle>
          <a:p>
            <a:r>
              <a:rPr lang="en-US"/>
              <a:t>Click to edit Master title style</a:t>
            </a:r>
            <a:endParaRPr lang="en-US" dirty="0"/>
          </a:p>
        </p:txBody>
      </p:sp>
    </p:spTree>
    <p:extLst>
      <p:ext uri="{BB962C8B-B14F-4D97-AF65-F5344CB8AC3E}">
        <p14:creationId xmlns:p14="http://schemas.microsoft.com/office/powerpoint/2010/main" val="1926894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descr="YSSM1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285480" y="1357029"/>
            <a:ext cx="7420353" cy="1143000"/>
          </a:xfrm>
        </p:spPr>
        <p:txBody>
          <a:bodyPr anchor="t"/>
          <a:lstStyle>
            <a:lvl1pPr algn="l">
              <a:defRPr>
                <a:solidFill>
                  <a:srgbClr val="0D5089"/>
                </a:solidFill>
                <a:latin typeface="Helvetica"/>
                <a:cs typeface="Helvetica"/>
              </a:defRPr>
            </a:lvl1pPr>
          </a:lstStyle>
          <a:p>
            <a:r>
              <a:rPr lang="en-US"/>
              <a:t>Click to edit Master title style</a:t>
            </a:r>
            <a:endParaRPr lang="en-US" dirty="0"/>
          </a:p>
        </p:txBody>
      </p:sp>
      <p:sp>
        <p:nvSpPr>
          <p:cNvPr id="3" name="Content Placeholder 2"/>
          <p:cNvSpPr>
            <a:spLocks noGrp="1"/>
          </p:cNvSpPr>
          <p:nvPr>
            <p:ph idx="1"/>
          </p:nvPr>
        </p:nvSpPr>
        <p:spPr>
          <a:xfrm>
            <a:off x="1125926" y="2500029"/>
            <a:ext cx="7420353" cy="3313756"/>
          </a:xfrm>
        </p:spPr>
        <p:txBody>
          <a:bodyPr/>
          <a:lstStyle>
            <a:lvl1pPr>
              <a:spcBef>
                <a:spcPts val="600"/>
              </a:spcBef>
              <a:spcAft>
                <a:spcPts val="600"/>
              </a:spcAft>
              <a:defRPr>
                <a:solidFill>
                  <a:srgbClr val="0D5089"/>
                </a:solidFill>
                <a:latin typeface="Helvetica"/>
                <a:cs typeface="Helvetica"/>
              </a:defRPr>
            </a:lvl1pPr>
            <a:lvl2pPr marL="742950" indent="-285750">
              <a:spcBef>
                <a:spcPts val="600"/>
              </a:spcBef>
              <a:spcAft>
                <a:spcPts val="600"/>
              </a:spcAft>
              <a:buFont typeface="Arial"/>
              <a:buChar char="•"/>
              <a:defRPr>
                <a:solidFill>
                  <a:srgbClr val="0D5089"/>
                </a:solidFill>
                <a:latin typeface="Helvetica"/>
                <a:cs typeface="Helvetica"/>
              </a:defRPr>
            </a:lvl2pPr>
            <a:lvl3pPr>
              <a:spcBef>
                <a:spcPts val="600"/>
              </a:spcBef>
              <a:spcAft>
                <a:spcPts val="600"/>
              </a:spcAft>
              <a:defRPr>
                <a:solidFill>
                  <a:srgbClr val="0D5089"/>
                </a:solidFill>
                <a:latin typeface="Helvetica"/>
                <a:cs typeface="Helvetica"/>
              </a:defRPr>
            </a:lvl3pPr>
            <a:lvl4pPr>
              <a:defRPr>
                <a:solidFill>
                  <a:srgbClr val="0D5089"/>
                </a:solidFill>
                <a:latin typeface="Helvetica"/>
                <a:cs typeface="Helvetica"/>
              </a:defRPr>
            </a:lvl4pPr>
            <a:lvl5pPr>
              <a:defRPr>
                <a:solidFill>
                  <a:srgbClr val="0D5089"/>
                </a:solidFill>
                <a:latin typeface="Helvetica"/>
                <a:cs typeface="Helvetic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78155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727B9-E0E5-C64D-B9EB-E1E6ED80DA53}" type="datetimeFigureOut">
              <a:rPr lang="en-US" smtClean="0"/>
              <a:t>5/16/2023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605BD-D60B-8143-B545-81922F08A4E9}" type="slidenum">
              <a:rPr lang="en-US" smtClean="0"/>
              <a:t>‹#›</a:t>
            </a:fld>
            <a:endParaRPr lang="en-US" dirty="0"/>
          </a:p>
        </p:txBody>
      </p:sp>
    </p:spTree>
    <p:extLst>
      <p:ext uri="{BB962C8B-B14F-4D97-AF65-F5344CB8AC3E}">
        <p14:creationId xmlns:p14="http://schemas.microsoft.com/office/powerpoint/2010/main" val="385055466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379" y="4562375"/>
            <a:ext cx="8816741" cy="1321360"/>
          </a:xfrm>
        </p:spPr>
        <p:txBody>
          <a:bodyPr>
            <a:noAutofit/>
          </a:bodyPr>
          <a:lstStyle/>
          <a:p>
            <a:pPr algn="ctr"/>
            <a:br>
              <a:rPr lang="en-US" sz="4400" dirty="0">
                <a:latin typeface="Arial" panose="020B0604020202020204" pitchFamily="34" charset="0"/>
                <a:cs typeface="Arial" panose="020B0604020202020204" pitchFamily="34" charset="0"/>
              </a:rPr>
            </a:br>
            <a:r>
              <a:rPr lang="en-US" sz="4400" dirty="0"/>
              <a:t>Prevent Blood Clots</a:t>
            </a: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br>
              <a:rPr lang="en-US" sz="4400" dirty="0"/>
            </a:b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7351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421639"/>
            <a:ext cx="8691613" cy="698768"/>
          </a:xfrm>
        </p:spPr>
        <p:txBody>
          <a:bodyPr>
            <a:noAutofit/>
          </a:bodyPr>
          <a:lstStyle/>
          <a:p>
            <a:pPr algn="ctr"/>
            <a:r>
              <a:rPr lang="en-US" sz="4000" dirty="0"/>
              <a:t>Prevent Blood Clots</a:t>
            </a:r>
          </a:p>
        </p:txBody>
      </p:sp>
      <p:sp>
        <p:nvSpPr>
          <p:cNvPr id="3" name="Content Placeholder 2"/>
          <p:cNvSpPr>
            <a:spLocks noGrp="1"/>
          </p:cNvSpPr>
          <p:nvPr>
            <p:ph idx="1"/>
          </p:nvPr>
        </p:nvSpPr>
        <p:spPr>
          <a:xfrm>
            <a:off x="904545" y="1162786"/>
            <a:ext cx="7420353" cy="4437245"/>
          </a:xfrm>
        </p:spPr>
        <p:txBody>
          <a:bodyPr>
            <a:noAutofit/>
          </a:bodyPr>
          <a:lstStyle/>
          <a:p>
            <a:pPr marL="0" indent="0">
              <a:lnSpc>
                <a:spcPct val="120000"/>
              </a:lnSpc>
              <a:spcBef>
                <a:spcPts val="0"/>
              </a:spcBef>
              <a:spcAft>
                <a:spcPts val="0"/>
              </a:spcAft>
              <a:buNone/>
            </a:pPr>
            <a:r>
              <a:rPr lang="en-US" sz="2400" dirty="0">
                <a:latin typeface="Helvetica" panose="020B0604020202020204" pitchFamily="34" charset="0"/>
                <a:cs typeface="Helvetica" panose="020B0604020202020204" pitchFamily="34" charset="0"/>
              </a:rPr>
              <a:t>Take a stretch.</a:t>
            </a:r>
          </a:p>
          <a:p>
            <a:pPr marL="0" indent="0">
              <a:lnSpc>
                <a:spcPct val="120000"/>
              </a:lnSpc>
              <a:spcBef>
                <a:spcPts val="0"/>
              </a:spcBef>
              <a:spcAft>
                <a:spcPts val="0"/>
              </a:spcAft>
              <a:buNone/>
            </a:pPr>
            <a:endParaRPr lang="en-US" sz="1600" dirty="0">
              <a:latin typeface="Helvetica" panose="020B0604020202020204" pitchFamily="34" charset="0"/>
              <a:cs typeface="Helvetica" panose="020B0604020202020204" pitchFamily="34" charset="0"/>
            </a:endParaRPr>
          </a:p>
          <a:p>
            <a:pPr marL="0" indent="0">
              <a:lnSpc>
                <a:spcPct val="120000"/>
              </a:lnSpc>
              <a:spcBef>
                <a:spcPts val="0"/>
              </a:spcBef>
              <a:spcAft>
                <a:spcPts val="0"/>
              </a:spcAft>
              <a:buNone/>
            </a:pPr>
            <a:r>
              <a:rPr lang="en-US" sz="2400" dirty="0">
                <a:latin typeface="Helvetica" panose="020B0604020202020204" pitchFamily="34" charset="0"/>
                <a:cs typeface="Helvetica" panose="020B0604020202020204" pitchFamily="34" charset="0"/>
              </a:rPr>
              <a:t>Deep vein thrombosis (DVT) is a blood clot that forms as a result of long periods of inactivity or because of surgery or cancer.  Or your family could have a history of this medical problem.  DVT can occur in many areas of the body but happens most often in the legs.  Clots can damage veins or be life threatening if they break loose, travel through the bloodstream and block blood flow in the lungs or heart.</a:t>
            </a:r>
            <a:endParaRPr lang="en-US" sz="2400" b="1"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125533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523641"/>
            <a:ext cx="8691613" cy="698768"/>
          </a:xfrm>
        </p:spPr>
        <p:txBody>
          <a:bodyPr>
            <a:noAutofit/>
          </a:bodyPr>
          <a:lstStyle/>
          <a:p>
            <a:pPr algn="ctr"/>
            <a:r>
              <a:rPr lang="en-US" sz="4000" dirty="0"/>
              <a:t>Prevent Blood Clots</a:t>
            </a:r>
          </a:p>
        </p:txBody>
      </p:sp>
      <p:sp>
        <p:nvSpPr>
          <p:cNvPr id="3" name="Content Placeholder 2"/>
          <p:cNvSpPr>
            <a:spLocks noGrp="1"/>
          </p:cNvSpPr>
          <p:nvPr>
            <p:ph idx="1"/>
          </p:nvPr>
        </p:nvSpPr>
        <p:spPr>
          <a:xfrm>
            <a:off x="885295" y="837398"/>
            <a:ext cx="7420353" cy="4437245"/>
          </a:xfrm>
        </p:spPr>
        <p:txBody>
          <a:bodyPr>
            <a:noAutofit/>
          </a:bodyPr>
          <a:lstStyle/>
          <a:p>
            <a:pPr marL="0" indent="0">
              <a:lnSpc>
                <a:spcPct val="120000"/>
              </a:lnSpc>
              <a:spcBef>
                <a:spcPts val="0"/>
              </a:spcBef>
              <a:spcAft>
                <a:spcPts val="0"/>
              </a:spcAft>
              <a:buNone/>
            </a:pPr>
            <a:endParaRPr lang="en-US" sz="2400" dirty="0">
              <a:latin typeface="Arial" panose="020B0604020202020204" pitchFamily="34" charset="0"/>
              <a:cs typeface="Arial" panose="020B0604020202020204" pitchFamily="34" charset="0"/>
            </a:endParaRPr>
          </a:p>
          <a:p>
            <a:pPr marL="0" indent="0">
              <a:buNone/>
            </a:pPr>
            <a:r>
              <a:rPr lang="en-US" sz="2400" dirty="0"/>
              <a:t>If you’re planning long-distance travel, follow these steps to prevent DVT. </a:t>
            </a:r>
          </a:p>
          <a:p>
            <a:pPr lvl="0">
              <a:buFont typeface="Wingdings" panose="05000000000000000000" pitchFamily="2" charset="2"/>
              <a:buChar char="§"/>
            </a:pPr>
            <a:r>
              <a:rPr lang="en-US" sz="2400" dirty="0"/>
              <a:t>Wear loose, comfortable clothes and compression socks or stockings.</a:t>
            </a:r>
          </a:p>
          <a:p>
            <a:pPr lvl="0">
              <a:buFont typeface="Wingdings" panose="05000000000000000000" pitchFamily="2" charset="2"/>
              <a:buChar char="§"/>
            </a:pPr>
            <a:r>
              <a:rPr lang="en-US" sz="2400" dirty="0"/>
              <a:t>Make sure you have room to stretch your legs.</a:t>
            </a:r>
          </a:p>
          <a:p>
            <a:pPr lvl="0">
              <a:buFont typeface="Wingdings" panose="05000000000000000000" pitchFamily="2" charset="2"/>
              <a:buChar char="§"/>
            </a:pPr>
            <a:r>
              <a:rPr lang="en-US" sz="2400" dirty="0"/>
              <a:t>Walk around whenever you can. </a:t>
            </a:r>
          </a:p>
          <a:p>
            <a:pPr lvl="0">
              <a:buFont typeface="Wingdings" panose="05000000000000000000" pitchFamily="2" charset="2"/>
              <a:buChar char="§"/>
            </a:pPr>
            <a:r>
              <a:rPr lang="en-US" sz="2400" dirty="0"/>
              <a:t>Drink plenty of water.</a:t>
            </a:r>
          </a:p>
          <a:p>
            <a:pPr lvl="0">
              <a:buFont typeface="Wingdings" panose="05000000000000000000" pitchFamily="2" charset="2"/>
              <a:buChar char="§"/>
            </a:pPr>
            <a:r>
              <a:rPr lang="en-US" sz="2400" dirty="0"/>
              <a:t>Try not to sit, fall asleep and stay in the same position for too long. </a:t>
            </a:r>
          </a:p>
          <a:p>
            <a:pPr marL="0" indent="0">
              <a:lnSpc>
                <a:spcPct val="120000"/>
              </a:lnSpc>
              <a:spcBef>
                <a:spcPts val="0"/>
              </a:spcBef>
              <a:spcAft>
                <a:spcPts val="0"/>
              </a:spcAft>
              <a:buNone/>
            </a:pPr>
            <a:endParaRPr lang="en-US" sz="24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450286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523641"/>
            <a:ext cx="8691613" cy="698768"/>
          </a:xfrm>
        </p:spPr>
        <p:txBody>
          <a:bodyPr>
            <a:noAutofit/>
          </a:bodyPr>
          <a:lstStyle/>
          <a:p>
            <a:pPr algn="ctr"/>
            <a:r>
              <a:rPr lang="en-US" sz="4000" dirty="0"/>
              <a:t>Prevent </a:t>
            </a:r>
            <a:r>
              <a:rPr lang="en-US" sz="4000"/>
              <a:t>Blood </a:t>
            </a:r>
            <a:r>
              <a:rPr lang="en-US" sz="4000" dirty="0"/>
              <a:t>C</a:t>
            </a:r>
            <a:r>
              <a:rPr lang="en-US" sz="4000"/>
              <a:t>lots</a:t>
            </a:r>
            <a:endParaRPr lang="en-US" sz="4000" dirty="0"/>
          </a:p>
        </p:txBody>
      </p:sp>
      <p:sp>
        <p:nvSpPr>
          <p:cNvPr id="3" name="Content Placeholder 2"/>
          <p:cNvSpPr>
            <a:spLocks noGrp="1"/>
          </p:cNvSpPr>
          <p:nvPr>
            <p:ph idx="1"/>
          </p:nvPr>
        </p:nvSpPr>
        <p:spPr>
          <a:xfrm>
            <a:off x="885295" y="837398"/>
            <a:ext cx="7420353" cy="4437245"/>
          </a:xfrm>
        </p:spPr>
        <p:txBody>
          <a:bodyPr>
            <a:noAutofit/>
          </a:bodyPr>
          <a:lstStyle/>
          <a:p>
            <a:pPr marL="0" indent="0">
              <a:lnSpc>
                <a:spcPct val="120000"/>
              </a:lnSpc>
              <a:spcBef>
                <a:spcPts val="0"/>
              </a:spcBef>
              <a:spcAft>
                <a:spcPts val="0"/>
              </a:spcAft>
              <a:buNone/>
            </a:pPr>
            <a:endParaRPr lang="en-US" sz="2400" dirty="0">
              <a:latin typeface="Arial" panose="020B0604020202020204" pitchFamily="34" charset="0"/>
              <a:cs typeface="Arial" panose="020B0604020202020204" pitchFamily="34" charset="0"/>
            </a:endParaRPr>
          </a:p>
          <a:p>
            <a:pPr marL="0" indent="0">
              <a:buNone/>
            </a:pPr>
            <a:endParaRPr lang="en-US" sz="2400" dirty="0"/>
          </a:p>
          <a:p>
            <a:pPr marL="0" indent="0">
              <a:buNone/>
            </a:pPr>
            <a:r>
              <a:rPr lang="en-US" sz="2400" dirty="0"/>
              <a:t>Move and do exercises at least every half hour to keep blood clots from forming. </a:t>
            </a:r>
          </a:p>
          <a:p>
            <a:pPr marL="0" indent="0">
              <a:lnSpc>
                <a:spcPct val="120000"/>
              </a:lnSpc>
              <a:spcBef>
                <a:spcPts val="0"/>
              </a:spcBef>
              <a:spcAft>
                <a:spcPts val="0"/>
              </a:spcAft>
              <a:buNone/>
            </a:pPr>
            <a:br>
              <a:rPr lang="en-US" sz="2400" dirty="0">
                <a:latin typeface="Helvetica" panose="020B0604020202020204" pitchFamily="34" charset="0"/>
                <a:cs typeface="Helvetica" panose="020B0604020202020204" pitchFamily="34" charset="0"/>
              </a:rPr>
            </a:br>
            <a:r>
              <a:rPr lang="en-US" sz="2400" dirty="0">
                <a:latin typeface="Helvetica" panose="020B0604020202020204" pitchFamily="34" charset="0"/>
                <a:cs typeface="Helvetica" panose="020B0604020202020204" pitchFamily="34" charset="0"/>
              </a:rPr>
              <a:t>And that’s smart safety!</a:t>
            </a:r>
          </a:p>
          <a:p>
            <a:pPr marL="0" indent="0">
              <a:lnSpc>
                <a:spcPct val="120000"/>
              </a:lnSpc>
              <a:spcBef>
                <a:spcPts val="0"/>
              </a:spcBef>
              <a:spcAft>
                <a:spcPts val="0"/>
              </a:spcAft>
              <a:buNone/>
            </a:pPr>
            <a:endParaRPr lang="en-US" sz="2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2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1900" dirty="0">
                <a:latin typeface="Helvetica" panose="020B0604020202020204" pitchFamily="34" charset="0"/>
                <a:cs typeface="Helvetica" panose="020B0604020202020204" pitchFamily="34" charset="0"/>
              </a:rPr>
              <a:t>For additional information or guidance, contact your safety office.</a:t>
            </a:r>
          </a:p>
          <a:p>
            <a:pPr marL="0" indent="0">
              <a:lnSpc>
                <a:spcPct val="120000"/>
              </a:lnSpc>
              <a:spcBef>
                <a:spcPts val="0"/>
              </a:spcBef>
              <a:spcAft>
                <a:spcPts val="0"/>
              </a:spcAft>
              <a:buNone/>
            </a:pPr>
            <a:endParaRPr lang="en-US" sz="24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366136367"/>
      </p:ext>
    </p:extLst>
  </p:cSld>
  <p:clrMapOvr>
    <a:masterClrMapping/>
  </p:clrMapOvr>
</p:sld>
</file>

<file path=ppt/theme/theme1.xml><?xml version="1.0" encoding="utf-8"?>
<a:theme xmlns:a="http://schemas.openxmlformats.org/drawingml/2006/main" name="YSBM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422</TotalTime>
  <Words>206</Words>
  <Application>Microsoft Office PowerPoint</Application>
  <PresentationFormat>On-screen Show (4:3)</PresentationFormat>
  <Paragraphs>21</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Helvetica</vt:lpstr>
      <vt:lpstr>Wingdings</vt:lpstr>
      <vt:lpstr>YSBM_Template</vt:lpstr>
      <vt:lpstr> Prevent Blood Clots           </vt:lpstr>
      <vt:lpstr>Prevent Blood Clots</vt:lpstr>
      <vt:lpstr>Prevent Blood Clots</vt:lpstr>
      <vt:lpstr>Prevent Blood Clots</vt:lpstr>
    </vt:vector>
  </TitlesOfParts>
  <Company>USPS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Cards are for Business Use ONly</dc:title>
  <dc:creator>Creative Group</dc:creator>
  <cp:lastModifiedBy>Miller, Scott A - Buffalo, NY</cp:lastModifiedBy>
  <cp:revision>40</cp:revision>
  <cp:lastPrinted>2017-01-25T15:07:41Z</cp:lastPrinted>
  <dcterms:created xsi:type="dcterms:W3CDTF">2014-08-01T15:55:50Z</dcterms:created>
  <dcterms:modified xsi:type="dcterms:W3CDTF">2023-05-16T14:07:20Z</dcterms:modified>
</cp:coreProperties>
</file>