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52CE8B-BB4B-474A-85ED-DAA7B5A59C9C}" v="12" dt="2023-05-10T16:13:40.0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5552CE8B-BB4B-474A-85ED-DAA7B5A59C9C}"/>
    <pc:docChg chg="modSld">
      <pc:chgData name="Miller, Scott A - Buffalo, NY" userId="S::scott.a.miller3@usps.gov::cf64db98-5706-411e-803e-c2ed37421912" providerId="AD" clId="Web-{5552CE8B-BB4B-474A-85ED-DAA7B5A59C9C}" dt="2023-05-10T16:13:40.083" v="10" actId="20577"/>
      <pc:docMkLst>
        <pc:docMk/>
      </pc:docMkLst>
      <pc:sldChg chg="modSp">
        <pc:chgData name="Miller, Scott A - Buffalo, NY" userId="S::scott.a.miller3@usps.gov::cf64db98-5706-411e-803e-c2ed37421912" providerId="AD" clId="Web-{5552CE8B-BB4B-474A-85ED-DAA7B5A59C9C}" dt="2023-05-10T16:10:55.456" v="1" actId="20577"/>
        <pc:sldMkLst>
          <pc:docMk/>
          <pc:sldMk cId="3497351106" sldId="256"/>
        </pc:sldMkLst>
        <pc:spChg chg="mod">
          <ac:chgData name="Miller, Scott A - Buffalo, NY" userId="S::scott.a.miller3@usps.gov::cf64db98-5706-411e-803e-c2ed37421912" providerId="AD" clId="Web-{5552CE8B-BB4B-474A-85ED-DAA7B5A59C9C}" dt="2023-05-10T16:10:55.456"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5552CE8B-BB4B-474A-85ED-DAA7B5A59C9C}" dt="2023-05-10T16:11:23.707" v="4" actId="20577"/>
        <pc:sldMkLst>
          <pc:docMk/>
          <pc:sldMk cId="3125533672" sldId="257"/>
        </pc:sldMkLst>
        <pc:spChg chg="mod">
          <ac:chgData name="Miller, Scott A - Buffalo, NY" userId="S::scott.a.miller3@usps.gov::cf64db98-5706-411e-803e-c2ed37421912" providerId="AD" clId="Web-{5552CE8B-BB4B-474A-85ED-DAA7B5A59C9C}" dt="2023-05-10T16:11:23.707" v="4"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5552CE8B-BB4B-474A-85ED-DAA7B5A59C9C}" dt="2023-05-10T16:13:40.083" v="10" actId="20577"/>
        <pc:sldMkLst>
          <pc:docMk/>
          <pc:sldMk cId="332399375" sldId="258"/>
        </pc:sldMkLst>
        <pc:spChg chg="mod">
          <ac:chgData name="Miller, Scott A - Buffalo, NY" userId="S::scott.a.miller3@usps.gov::cf64db98-5706-411e-803e-c2ed37421912" providerId="AD" clId="Web-{5552CE8B-BB4B-474A-85ED-DAA7B5A59C9C}" dt="2023-05-10T16:13:37.646" v="8" actId="20577"/>
          <ac:spMkLst>
            <pc:docMk/>
            <pc:sldMk cId="332399375" sldId="258"/>
            <ac:spMk id="2" creationId="{00000000-0000-0000-0000-000000000000}"/>
          </ac:spMkLst>
        </pc:spChg>
        <pc:spChg chg="mod">
          <ac:chgData name="Miller, Scott A - Buffalo, NY" userId="S::scott.a.miller3@usps.gov::cf64db98-5706-411e-803e-c2ed37421912" providerId="AD" clId="Web-{5552CE8B-BB4B-474A-85ED-DAA7B5A59C9C}" dt="2023-05-10T16:13:40.083" v="10"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5/10/2023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Sun Protection</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Sun Protection</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400" dirty="0"/>
              <a:t>They’re more than a fashion statement.</a:t>
            </a:r>
          </a:p>
          <a:p>
            <a:pPr marL="0" indent="0">
              <a:buNone/>
            </a:pPr>
            <a:endParaRPr lang="en-US" sz="2400" dirty="0"/>
          </a:p>
          <a:p>
            <a:pPr marL="0" indent="0">
              <a:buNone/>
            </a:pPr>
            <a:r>
              <a:rPr lang="en-US" sz="2400" dirty="0"/>
              <a:t>Always keep a pair of sunglasses in your vehicle. Sun glare can make it difficult to see other vehicles or the roadway and its shoulder, especially during sunrise and sunset. Sunglasses also protect your eyes from ultraviolet (UV) radiation.</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Sun Protection</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Protect your eyes. Wear sunglasses.</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500" dirty="0">
                <a:latin typeface="Arial"/>
                <a:cs typeface="Arial"/>
              </a:rPr>
              <a:t>For additional information or guidance, contact your safety office</a:t>
            </a:r>
            <a:r>
              <a:rPr lang="en-US" sz="1400" dirty="0">
                <a:latin typeface="Arial"/>
                <a:cs typeface="Arial"/>
              </a:rPr>
              <a:t>.</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C6BCEB-8BDC-451E-A753-ED3DE698D981}">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B4F77F12-C1E2-48E7-A06F-1D6C1215378B}">
  <ds:schemaRefs>
    <ds:schemaRef ds:uri="http://schemas.microsoft.com/sharepoint/v3/contenttype/forms"/>
  </ds:schemaRefs>
</ds:datastoreItem>
</file>

<file path=customXml/itemProps3.xml><?xml version="1.0" encoding="utf-8"?>
<ds:datastoreItem xmlns:ds="http://schemas.openxmlformats.org/officeDocument/2006/customXml" ds:itemID="{26161BB2-0A36-4727-83D7-B0D3ADC7B3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3046</TotalTime>
  <Words>79</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Sun Protection                                            </vt:lpstr>
      <vt:lpstr>Sun Protection</vt:lpstr>
      <vt:lpstr>Sun Protection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86</cp:revision>
  <cp:lastPrinted>2016-03-28T13:50:09Z</cp:lastPrinted>
  <dcterms:created xsi:type="dcterms:W3CDTF">2014-08-01T15:55:50Z</dcterms:created>
  <dcterms:modified xsi:type="dcterms:W3CDTF">2023-05-10T16:13:45Z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