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varScale="1">
        <p:scale>
          <a:sx n="61" d="100"/>
          <a:sy n="61" d="100"/>
        </p:scale>
        <p:origin x="1440"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cf64db98-5706-411e-803e-c2ed37421912" providerId="ADAL" clId="{7F185D8E-795B-4517-AC28-07EC19866827}"/>
    <pc:docChg chg="modSld">
      <pc:chgData name="Miller, Scott A - Buffalo, NY" userId="cf64db98-5706-411e-803e-c2ed37421912" providerId="ADAL" clId="{7F185D8E-795B-4517-AC28-07EC19866827}" dt="2023-05-16T13:45:36.443" v="9" actId="20577"/>
      <pc:docMkLst>
        <pc:docMk/>
      </pc:docMkLst>
      <pc:sldChg chg="modSp mod">
        <pc:chgData name="Miller, Scott A - Buffalo, NY" userId="cf64db98-5706-411e-803e-c2ed37421912" providerId="ADAL" clId="{7F185D8E-795B-4517-AC28-07EC19866827}" dt="2023-05-16T13:43:34.959" v="1" actId="20577"/>
        <pc:sldMkLst>
          <pc:docMk/>
          <pc:sldMk cId="3497351106" sldId="256"/>
        </pc:sldMkLst>
        <pc:spChg chg="mod">
          <ac:chgData name="Miller, Scott A - Buffalo, NY" userId="cf64db98-5706-411e-803e-c2ed37421912" providerId="ADAL" clId="{7F185D8E-795B-4517-AC28-07EC19866827}" dt="2023-05-16T13:43:34.959" v="1" actId="20577"/>
          <ac:spMkLst>
            <pc:docMk/>
            <pc:sldMk cId="3497351106" sldId="256"/>
            <ac:spMk id="2" creationId="{00000000-0000-0000-0000-000000000000}"/>
          </ac:spMkLst>
        </pc:spChg>
      </pc:sldChg>
      <pc:sldChg chg="modSp mod">
        <pc:chgData name="Miller, Scott A - Buffalo, NY" userId="cf64db98-5706-411e-803e-c2ed37421912" providerId="ADAL" clId="{7F185D8E-795B-4517-AC28-07EC19866827}" dt="2023-05-16T13:45:07.450" v="3" actId="20577"/>
        <pc:sldMkLst>
          <pc:docMk/>
          <pc:sldMk cId="3125533672" sldId="257"/>
        </pc:sldMkLst>
        <pc:spChg chg="mod">
          <ac:chgData name="Miller, Scott A - Buffalo, NY" userId="cf64db98-5706-411e-803e-c2ed37421912" providerId="ADAL" clId="{7F185D8E-795B-4517-AC28-07EC19866827}" dt="2023-05-16T13:45:07.450" v="3" actId="20577"/>
          <ac:spMkLst>
            <pc:docMk/>
            <pc:sldMk cId="3125533672" sldId="257"/>
            <ac:spMk id="2" creationId="{00000000-0000-0000-0000-000000000000}"/>
          </ac:spMkLst>
        </pc:spChg>
      </pc:sldChg>
      <pc:sldChg chg="modSp mod">
        <pc:chgData name="Miller, Scott A - Buffalo, NY" userId="cf64db98-5706-411e-803e-c2ed37421912" providerId="ADAL" clId="{7F185D8E-795B-4517-AC28-07EC19866827}" dt="2023-05-16T13:45:36.443" v="9" actId="20577"/>
        <pc:sldMkLst>
          <pc:docMk/>
          <pc:sldMk cId="332399375" sldId="258"/>
        </pc:sldMkLst>
        <pc:spChg chg="mod">
          <ac:chgData name="Miller, Scott A - Buffalo, NY" userId="cf64db98-5706-411e-803e-c2ed37421912" providerId="ADAL" clId="{7F185D8E-795B-4517-AC28-07EC19866827}" dt="2023-05-16T13:45:14.603" v="5" actId="20577"/>
          <ac:spMkLst>
            <pc:docMk/>
            <pc:sldMk cId="332399375" sldId="258"/>
            <ac:spMk id="2" creationId="{00000000-0000-0000-0000-000000000000}"/>
          </ac:spMkLst>
        </pc:spChg>
        <pc:spChg chg="mod">
          <ac:chgData name="Miller, Scott A - Buffalo, NY" userId="cf64db98-5706-411e-803e-c2ed37421912" providerId="ADAL" clId="{7F185D8E-795B-4517-AC28-07EC19866827}" dt="2023-05-16T13:45:36.443" v="9"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5/16/2023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panose="020B0604020202020204" pitchFamily="34" charset="0"/>
                <a:cs typeface="Arial" panose="020B0604020202020204" pitchFamily="34" charset="0"/>
              </a:rPr>
              <a:t>Mosquito Control</a:t>
            </a: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panose="020B0604020202020204" pitchFamily="34" charset="0"/>
                <a:cs typeface="Arial" panose="020B0604020202020204" pitchFamily="34" charset="0"/>
              </a:rPr>
              <a:t>Mosquito Control</a:t>
            </a:r>
            <a:endParaRPr lang="en-US" sz="4000" dirty="0"/>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 bite not taken is better.</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Protect yourself and your family against mosquito bites. Repair and use screens on windows and doors. Use air conditioning. Get rid of standing water where mosquitos breed. Wear an insect repellent registered by the Environmental Protection Agency (except on children younger than 2 months). Cover up outside with long-sleeved shirts and pants.</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latin typeface="Arial" panose="020B0604020202020204" pitchFamily="34" charset="0"/>
                <a:cs typeface="Arial" panose="020B0604020202020204" pitchFamily="34" charset="0"/>
              </a:rPr>
              <a:t>Mosquito Control</a:t>
            </a:r>
            <a:endParaRPr lang="en-US" sz="4000" dirty="0"/>
          </a:p>
        </p:txBody>
      </p:sp>
      <p:sp>
        <p:nvSpPr>
          <p:cNvPr id="3" name="Content Placeholder 2"/>
          <p:cNvSpPr>
            <a:spLocks noGrp="1"/>
          </p:cNvSpPr>
          <p:nvPr>
            <p:ph idx="1"/>
          </p:nvPr>
        </p:nvSpPr>
        <p:spPr>
          <a:xfrm>
            <a:off x="885295" y="1058779"/>
            <a:ext cx="7420353" cy="4437245"/>
          </a:xfrm>
        </p:spPr>
        <p:txBody>
          <a:bodyPr>
            <a:normAutofit/>
          </a:bodyPr>
          <a:lstStyle/>
          <a:p>
            <a:pPr marL="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Taking these steps can help you avoid mosquito bites that could spread diseases.</a:t>
            </a:r>
          </a:p>
          <a:p>
            <a:pPr marL="0" indent="0">
              <a:lnSpc>
                <a:spcPct val="120000"/>
              </a:lnSpc>
              <a:spcBef>
                <a:spcPts val="0"/>
              </a:spcBef>
              <a:spcAft>
                <a:spcPts val="0"/>
              </a:spcAft>
              <a:buNone/>
            </a:pPr>
            <a:endParaRPr lang="en-US" sz="3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panose="020B0604020202020204" pitchFamily="34" charset="0"/>
                <a:cs typeface="Arial" panose="020B0604020202020204" pitchFamily="34" charset="0"/>
              </a:rPr>
              <a:t>For additional information or guidance, contact </a:t>
            </a:r>
            <a:r>
              <a:rPr lang="en-US" sz="1900">
                <a:latin typeface="Arial" panose="020B0604020202020204" pitchFamily="34" charset="0"/>
                <a:cs typeface="Arial" panose="020B0604020202020204" pitchFamily="34" charset="0"/>
              </a:rPr>
              <a:t>your safety </a:t>
            </a:r>
            <a:r>
              <a:rPr lang="en-US" sz="1900" dirty="0">
                <a:latin typeface="Arial" panose="020B0604020202020204" pitchFamily="34" charset="0"/>
                <a:cs typeface="Arial" panose="020B0604020202020204" pitchFamily="34" charset="0"/>
              </a:rPr>
              <a:t>o</a:t>
            </a:r>
            <a:r>
              <a:rPr lang="en-US" sz="1900">
                <a:latin typeface="Arial" panose="020B0604020202020204" pitchFamily="34" charset="0"/>
                <a:cs typeface="Arial" panose="020B0604020202020204" pitchFamily="34" charset="0"/>
              </a:rPr>
              <a:t>ffice</a:t>
            </a:r>
            <a:r>
              <a:rPr lang="en-US" sz="1900"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234</TotalTime>
  <Words>103</Words>
  <Application>Microsoft Office PowerPoint</Application>
  <PresentationFormat>On-screen Show (4:3)</PresentationFormat>
  <Paragraphs>14</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Helvetica</vt:lpstr>
      <vt:lpstr>YSBM_Template</vt:lpstr>
      <vt:lpstr> Mosquito Control</vt:lpstr>
      <vt:lpstr>Mosquito Control</vt:lpstr>
      <vt:lpstr>Mosquito Control</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Miller, Scott A - Buffalo, NY</cp:lastModifiedBy>
  <cp:revision>27</cp:revision>
  <cp:lastPrinted>2016-03-28T13:50:09Z</cp:lastPrinted>
  <dcterms:created xsi:type="dcterms:W3CDTF">2014-08-01T15:55:50Z</dcterms:created>
  <dcterms:modified xsi:type="dcterms:W3CDTF">2023-05-16T13:45:42Z</dcterms:modified>
</cp:coreProperties>
</file>