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ethics.help@usps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Think about the company you keep</a:t>
            </a:r>
            <a:b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n-US" sz="3600" dirty="0">
                <a:solidFill>
                  <a:srgbClr val="003296"/>
                </a:solidFill>
                <a:latin typeface="Arial"/>
                <a:ea typeface="+mn-ea"/>
              </a:rPr>
            </a:b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3" y="1489211"/>
            <a:ext cx="7420353" cy="4180856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Current Postal Service employees are prohibited from working for companies that deliver mailable matter.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</a:rPr>
              <a:t>This includes competitors such as UPS, Amazon, DHL, or FedEx. 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</a:rPr>
              <a:t>There is a limited exception. Some competitors have subsidiary companies that do not deliver mailable matter.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Clr>
                <a:srgbClr val="000596"/>
              </a:buClr>
              <a:buFont typeface="Wingdings" panose="05000000000000000000" pitchFamily="2" charset="2"/>
              <a:buChar char=""/>
            </a:pP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</a:rPr>
              <a:t>For instance, Amazon has subsidiary companies such as Amazon Fresh and Whole Foods. Employees may work for a subsidiary company so long as it doesn’t deliver mailable matter and doesn’t otherwise conflict with the ethics rules. 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12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A118D-80FF-4A92-A7AC-CFE1C9F93728}"/>
              </a:ext>
            </a:extLst>
          </p:cNvPr>
          <p:cNvSpPr txBox="1"/>
          <p:nvPr/>
        </p:nvSpPr>
        <p:spPr>
          <a:xfrm>
            <a:off x="137603" y="253340"/>
            <a:ext cx="88687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Think about the company you keep</a:t>
            </a:r>
            <a:endParaRPr lang="en-US" sz="36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3" y="1489211"/>
            <a:ext cx="7420353" cy="4180856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 ensuring that you avoid a conflict, you contribute to the success and future of the Postal Service.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that's smart business.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Contact the Ethics Office — </a:t>
            </a:r>
            <a:r>
              <a:rPr lang="en-US" sz="1800" u="sng" kern="1200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ethics.help@usps.gov</a:t>
            </a:r>
            <a:r>
              <a:rPr lang="en-US" sz="1800" kern="1200" dirty="0">
                <a:solidFill>
                  <a:srgbClr val="003296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— with any questions.  </a:t>
            </a:r>
            <a:endParaRPr lang="en-US" sz="18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sz="3600" dirty="0">
                <a:solidFill>
                  <a:srgbClr val="003296"/>
                </a:solidFill>
                <a:latin typeface="Arial"/>
              </a:rPr>
              <a:t>Think about the company you keep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3494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153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Think about the company you keep    </vt:lpstr>
      <vt:lpstr>PowerPoint Presentation</vt:lpstr>
      <vt:lpstr>PowerPoint Presentation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Heiman, Lauren M - Washington, DC</cp:lastModifiedBy>
  <cp:revision>54</cp:revision>
  <cp:lastPrinted>2015-09-04T02:20:42Z</cp:lastPrinted>
  <dcterms:created xsi:type="dcterms:W3CDTF">2014-08-01T15:55:50Z</dcterms:created>
  <dcterms:modified xsi:type="dcterms:W3CDTF">2023-03-01T20:36:35Z</dcterms:modified>
</cp:coreProperties>
</file>