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26511FCB-23B8-4FCC-9131-92E7D5F6470E}"/>
    <pc:docChg chg="custSel modSld">
      <pc:chgData name="Miller, Scott A - Buffalo, NY" userId="cf64db98-5706-411e-803e-c2ed37421912" providerId="ADAL" clId="{26511FCB-23B8-4FCC-9131-92E7D5F6470E}" dt="2023-04-11T19:38:58.847" v="32" actId="20577"/>
      <pc:docMkLst>
        <pc:docMk/>
      </pc:docMkLst>
      <pc:sldChg chg="modSp mod">
        <pc:chgData name="Miller, Scott A - Buffalo, NY" userId="cf64db98-5706-411e-803e-c2ed37421912" providerId="ADAL" clId="{26511FCB-23B8-4FCC-9131-92E7D5F6470E}" dt="2023-04-11T19:36:29.079" v="3" actId="20577"/>
        <pc:sldMkLst>
          <pc:docMk/>
          <pc:sldMk cId="3497351106" sldId="256"/>
        </pc:sldMkLst>
        <pc:spChg chg="mod">
          <ac:chgData name="Miller, Scott A - Buffalo, NY" userId="cf64db98-5706-411e-803e-c2ed37421912" providerId="ADAL" clId="{26511FCB-23B8-4FCC-9131-92E7D5F6470E}" dt="2023-04-11T19:36:29.079" v="3" actId="20577"/>
          <ac:spMkLst>
            <pc:docMk/>
            <pc:sldMk cId="3497351106" sldId="256"/>
            <ac:spMk id="2" creationId="{00000000-0000-0000-0000-000000000000}"/>
          </ac:spMkLst>
        </pc:spChg>
      </pc:sldChg>
      <pc:sldChg chg="modSp mod">
        <pc:chgData name="Miller, Scott A - Buffalo, NY" userId="cf64db98-5706-411e-803e-c2ed37421912" providerId="ADAL" clId="{26511FCB-23B8-4FCC-9131-92E7D5F6470E}" dt="2023-04-11T19:36:54.294" v="8" actId="255"/>
        <pc:sldMkLst>
          <pc:docMk/>
          <pc:sldMk cId="3125533672" sldId="257"/>
        </pc:sldMkLst>
        <pc:spChg chg="mod">
          <ac:chgData name="Miller, Scott A - Buffalo, NY" userId="cf64db98-5706-411e-803e-c2ed37421912" providerId="ADAL" clId="{26511FCB-23B8-4FCC-9131-92E7D5F6470E}" dt="2023-04-11T19:36:46.909" v="7" actId="20577"/>
          <ac:spMkLst>
            <pc:docMk/>
            <pc:sldMk cId="3125533672" sldId="257"/>
            <ac:spMk id="2" creationId="{00000000-0000-0000-0000-000000000000}"/>
          </ac:spMkLst>
        </pc:spChg>
        <pc:spChg chg="mod">
          <ac:chgData name="Miller, Scott A - Buffalo, NY" userId="cf64db98-5706-411e-803e-c2ed37421912" providerId="ADAL" clId="{26511FCB-23B8-4FCC-9131-92E7D5F6470E}" dt="2023-04-11T19:36:54.294" v="8" actId="255"/>
          <ac:spMkLst>
            <pc:docMk/>
            <pc:sldMk cId="3125533672" sldId="257"/>
            <ac:spMk id="3" creationId="{00000000-0000-0000-0000-000000000000}"/>
          </ac:spMkLst>
        </pc:spChg>
      </pc:sldChg>
      <pc:sldChg chg="modSp mod">
        <pc:chgData name="Miller, Scott A - Buffalo, NY" userId="cf64db98-5706-411e-803e-c2ed37421912" providerId="ADAL" clId="{26511FCB-23B8-4FCC-9131-92E7D5F6470E}" dt="2023-04-11T19:38:58.847" v="32" actId="20577"/>
        <pc:sldMkLst>
          <pc:docMk/>
          <pc:sldMk cId="332399375" sldId="258"/>
        </pc:sldMkLst>
        <pc:spChg chg="mod">
          <ac:chgData name="Miller, Scott A - Buffalo, NY" userId="cf64db98-5706-411e-803e-c2ed37421912" providerId="ADAL" clId="{26511FCB-23B8-4FCC-9131-92E7D5F6470E}" dt="2023-04-11T19:38:58.847" v="32" actId="20577"/>
          <ac:spMkLst>
            <pc:docMk/>
            <pc:sldMk cId="332399375" sldId="258"/>
            <ac:spMk id="2" creationId="{00000000-0000-0000-0000-000000000000}"/>
          </ac:spMkLst>
        </pc:spChg>
        <pc:spChg chg="mod">
          <ac:chgData name="Miller, Scott A - Buffalo, NY" userId="cf64db98-5706-411e-803e-c2ed37421912" providerId="ADAL" clId="{26511FCB-23B8-4FCC-9131-92E7D5F6470E}" dt="2023-04-11T19:38:49.717" v="28" actId="20577"/>
          <ac:spMkLst>
            <pc:docMk/>
            <pc:sldMk cId="332399375" sldId="258"/>
            <ac:spMk id="3" creationId="{00000000-0000-0000-0000-000000000000}"/>
          </ac:spMkLst>
        </pc:spChg>
      </pc:sldChg>
      <pc:sldChg chg="modSp mod">
        <pc:chgData name="Miller, Scott A - Buffalo, NY" userId="cf64db98-5706-411e-803e-c2ed37421912" providerId="ADAL" clId="{26511FCB-23B8-4FCC-9131-92E7D5F6470E}" dt="2023-04-11T19:38:41.178" v="27" actId="20577"/>
        <pc:sldMkLst>
          <pc:docMk/>
          <pc:sldMk cId="424501360" sldId="259"/>
        </pc:sldMkLst>
        <pc:spChg chg="mod">
          <ac:chgData name="Miller, Scott A - Buffalo, NY" userId="cf64db98-5706-411e-803e-c2ed37421912" providerId="ADAL" clId="{26511FCB-23B8-4FCC-9131-92E7D5F6470E}" dt="2023-04-11T19:38:05.100" v="25" actId="20577"/>
          <ac:spMkLst>
            <pc:docMk/>
            <pc:sldMk cId="424501360" sldId="259"/>
            <ac:spMk id="2" creationId="{00000000-0000-0000-0000-000000000000}"/>
          </ac:spMkLst>
        </pc:spChg>
        <pc:spChg chg="mod">
          <ac:chgData name="Miller, Scott A - Buffalo, NY" userId="cf64db98-5706-411e-803e-c2ed37421912" providerId="ADAL" clId="{26511FCB-23B8-4FCC-9131-92E7D5F6470E}" dt="2023-04-11T19:38:41.178" v="27" actId="20577"/>
          <ac:spMkLst>
            <pc:docMk/>
            <pc:sldMk cId="42450136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USPS Drug Policy</a:t>
            </a: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USPS Drug Policy</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Understand the consequences.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The Postal Service will not tolerate the sale, possession or use of illegal drugs, or abuse of legal drugs, while employees are on duty or on USPS premises. Engaging in such activity could result in firing or criminal prosecution, or both. The future of the Postal Service depends on the quality and character of our employees. It’s critically important to eliminate drug abuse from our workplace.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t>USPS Drug </a:t>
            </a:r>
            <a:r>
              <a:rPr lang="en-US" sz="4000" dirty="0"/>
              <a:t>P</a:t>
            </a:r>
            <a:r>
              <a:rPr lang="en-US" sz="4000"/>
              <a:t>olicy</a:t>
            </a:r>
            <a:endParaRPr lang="en-US" sz="4000" dirty="0"/>
          </a:p>
        </p:txBody>
      </p:sp>
      <p:sp>
        <p:nvSpPr>
          <p:cNvPr id="3" name="Content Placeholder 2"/>
          <p:cNvSpPr>
            <a:spLocks noGrp="1"/>
          </p:cNvSpPr>
          <p:nvPr>
            <p:ph idx="1"/>
          </p:nvPr>
        </p:nvSpPr>
        <p:spPr>
          <a:xfrm>
            <a:off x="885295" y="1058779"/>
            <a:ext cx="7420353" cy="4437245"/>
          </a:xfrm>
        </p:spPr>
        <p:txBody>
          <a:bodyPr>
            <a:no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Did you know:</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a:lnSpc>
                <a:spcPct val="120000"/>
              </a:lnSpc>
              <a:spcBef>
                <a:spcPts val="0"/>
              </a:spcBef>
              <a:spcAft>
                <a:spcPts val="0"/>
              </a:spcAft>
            </a:pPr>
            <a:r>
              <a:rPr lang="en-US" sz="2400" dirty="0">
                <a:latin typeface="Arial" panose="020B0604020202020204" pitchFamily="34" charset="0"/>
                <a:cs typeface="Arial" panose="020B0604020202020204" pitchFamily="34" charset="0"/>
              </a:rPr>
              <a:t>Employees who frequently use drugs or alcohol tend to miss work or run late more often than non-users.</a:t>
            </a:r>
          </a:p>
          <a:p>
            <a:pPr>
              <a:lnSpc>
                <a:spcPct val="120000"/>
              </a:lnSpc>
              <a:spcBef>
                <a:spcPts val="0"/>
              </a:spcBef>
              <a:spcAft>
                <a:spcPts val="0"/>
              </a:spcAft>
            </a:pPr>
            <a:r>
              <a:rPr lang="en-US" sz="2400" dirty="0">
                <a:latin typeface="Arial" panose="020B0604020202020204" pitchFamily="34" charset="0"/>
                <a:cs typeface="Arial" panose="020B0604020202020204" pitchFamily="34" charset="0"/>
              </a:rPr>
              <a:t>One in six workplace deaths and one in four workplace injuries involve drugs or alcohol use.</a:t>
            </a:r>
          </a:p>
          <a:p>
            <a:pPr>
              <a:lnSpc>
                <a:spcPct val="120000"/>
              </a:lnSpc>
              <a:spcBef>
                <a:spcPts val="0"/>
              </a:spcBef>
              <a:spcAft>
                <a:spcPts val="0"/>
              </a:spcAft>
            </a:pPr>
            <a:r>
              <a:rPr lang="en-US" sz="2400" dirty="0">
                <a:latin typeface="Arial" panose="020B0604020202020204" pitchFamily="34" charset="0"/>
                <a:cs typeface="Arial" panose="020B0604020202020204" pitchFamily="34" charset="0"/>
              </a:rPr>
              <a:t>Substance abusers are five times more likely to file workers’ compensation claims.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USPS Drug Policy</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600" dirty="0">
                <a:latin typeface="Arial" panose="020B0604020202020204" pitchFamily="34" charset="0"/>
                <a:cs typeface="Arial" panose="020B0604020202020204" pitchFamily="34" charset="0"/>
              </a:rPr>
              <a:t>By promoting a drug-free workplace, USPS keeps employees healthier and more productive.</a:t>
            </a:r>
          </a:p>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136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177</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Helvetica</vt:lpstr>
      <vt:lpstr>YSBM_Template</vt:lpstr>
      <vt:lpstr> USPS Drug Policy  </vt:lpstr>
      <vt:lpstr>USPS Drug Policy</vt:lpstr>
      <vt:lpstr>USPS Drug Policy</vt:lpstr>
      <vt:lpstr>USPS Drug Policy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17</cp:revision>
  <cp:lastPrinted>2016-03-28T13:50:09Z</cp:lastPrinted>
  <dcterms:created xsi:type="dcterms:W3CDTF">2014-08-01T15:55:50Z</dcterms:created>
  <dcterms:modified xsi:type="dcterms:W3CDTF">2023-04-11T19:39:00Z</dcterms:modified>
</cp:coreProperties>
</file>