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8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359" autoAdjust="0"/>
  </p:normalViewPr>
  <p:slideViewPr>
    <p:cSldViewPr snapToGrid="0" snapToObjects="1">
      <p:cViewPr varScale="1">
        <p:scale>
          <a:sx n="61" d="100"/>
          <a:sy n="61" d="100"/>
        </p:scale>
        <p:origin x="144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ler, Scott A - Buffalo, NY" userId="cf64db98-5706-411e-803e-c2ed37421912" providerId="ADAL" clId="{C30838C7-7B14-49E6-8867-C4C558588C05}"/>
    <pc:docChg chg="modSld">
      <pc:chgData name="Miller, Scott A - Buffalo, NY" userId="cf64db98-5706-411e-803e-c2ed37421912" providerId="ADAL" clId="{C30838C7-7B14-49E6-8867-C4C558588C05}" dt="2023-04-11T13:16:33.842" v="7" actId="20577"/>
      <pc:docMkLst>
        <pc:docMk/>
      </pc:docMkLst>
      <pc:sldChg chg="modSp mod">
        <pc:chgData name="Miller, Scott A - Buffalo, NY" userId="cf64db98-5706-411e-803e-c2ed37421912" providerId="ADAL" clId="{C30838C7-7B14-49E6-8867-C4C558588C05}" dt="2023-04-11T13:13:30.434" v="1" actId="20577"/>
        <pc:sldMkLst>
          <pc:docMk/>
          <pc:sldMk cId="3497351106" sldId="256"/>
        </pc:sldMkLst>
        <pc:spChg chg="mod">
          <ac:chgData name="Miller, Scott A - Buffalo, NY" userId="cf64db98-5706-411e-803e-c2ed37421912" providerId="ADAL" clId="{C30838C7-7B14-49E6-8867-C4C558588C05}" dt="2023-04-11T13:13:30.434" v="1" actId="20577"/>
          <ac:spMkLst>
            <pc:docMk/>
            <pc:sldMk cId="3497351106" sldId="256"/>
            <ac:spMk id="2" creationId="{00000000-0000-0000-0000-000000000000}"/>
          </ac:spMkLst>
        </pc:spChg>
      </pc:sldChg>
      <pc:sldChg chg="modSp mod">
        <pc:chgData name="Miller, Scott A - Buffalo, NY" userId="cf64db98-5706-411e-803e-c2ed37421912" providerId="ADAL" clId="{C30838C7-7B14-49E6-8867-C4C558588C05}" dt="2023-04-11T13:14:59" v="4" actId="20577"/>
        <pc:sldMkLst>
          <pc:docMk/>
          <pc:sldMk cId="3125533672" sldId="257"/>
        </pc:sldMkLst>
        <pc:spChg chg="mod">
          <ac:chgData name="Miller, Scott A - Buffalo, NY" userId="cf64db98-5706-411e-803e-c2ed37421912" providerId="ADAL" clId="{C30838C7-7B14-49E6-8867-C4C558588C05}" dt="2023-04-11T13:14:53.747" v="3" actId="20577"/>
          <ac:spMkLst>
            <pc:docMk/>
            <pc:sldMk cId="3125533672" sldId="257"/>
            <ac:spMk id="2" creationId="{00000000-0000-0000-0000-000000000000}"/>
          </ac:spMkLst>
        </pc:spChg>
        <pc:spChg chg="mod">
          <ac:chgData name="Miller, Scott A - Buffalo, NY" userId="cf64db98-5706-411e-803e-c2ed37421912" providerId="ADAL" clId="{C30838C7-7B14-49E6-8867-C4C558588C05}" dt="2023-04-11T13:14:59" v="4" actId="20577"/>
          <ac:spMkLst>
            <pc:docMk/>
            <pc:sldMk cId="3125533672" sldId="257"/>
            <ac:spMk id="3" creationId="{00000000-0000-0000-0000-000000000000}"/>
          </ac:spMkLst>
        </pc:spChg>
      </pc:sldChg>
      <pc:sldChg chg="modSp mod">
        <pc:chgData name="Miller, Scott A - Buffalo, NY" userId="cf64db98-5706-411e-803e-c2ed37421912" providerId="ADAL" clId="{C30838C7-7B14-49E6-8867-C4C558588C05}" dt="2023-04-11T13:16:33.842" v="7" actId="20577"/>
        <pc:sldMkLst>
          <pc:docMk/>
          <pc:sldMk cId="332399375" sldId="258"/>
        </pc:sldMkLst>
        <pc:spChg chg="mod">
          <ac:chgData name="Miller, Scott A - Buffalo, NY" userId="cf64db98-5706-411e-803e-c2ed37421912" providerId="ADAL" clId="{C30838C7-7B14-49E6-8867-C4C558588C05}" dt="2023-04-11T13:16:33.842" v="7" actId="20577"/>
          <ac:spMkLst>
            <pc:docMk/>
            <pc:sldMk cId="332399375" sldId="258"/>
            <ac:spMk id="2" creationId="{00000000-0000-0000-0000-000000000000}"/>
          </ac:spMkLst>
        </pc:spChg>
        <pc:spChg chg="mod">
          <ac:chgData name="Miller, Scott A - Buffalo, NY" userId="cf64db98-5706-411e-803e-c2ed37421912" providerId="ADAL" clId="{C30838C7-7B14-49E6-8867-C4C558588C05}" dt="2023-04-11T13:15:45.756" v="5" actId="255"/>
          <ac:spMkLst>
            <pc:docMk/>
            <pc:sldMk cId="332399375" sldId="258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79" y="4562375"/>
            <a:ext cx="8816741" cy="1321360"/>
          </a:xfrm>
        </p:spPr>
        <p:txBody>
          <a:bodyPr>
            <a:noAutofit/>
          </a:bodyPr>
          <a:lstStyle/>
          <a:p>
            <a:pPr algn="ctr"/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/>
              <a:t>Headlight Use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421639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Headlight 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545" y="1472666"/>
            <a:ext cx="7420353" cy="44372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We’re going to illuminate you on the use of headlights.</a:t>
            </a:r>
          </a:p>
          <a:p>
            <a:pPr marL="0" indent="0">
              <a:buNone/>
            </a:pPr>
            <a:r>
              <a:rPr lang="en-US" sz="2400" dirty="0"/>
              <a:t>They’re not just for driving at night. Headlights are required to be turned on from sunset to sunrise when driving in smoke or fog, if visibility is less than a thousand feet, or when windshield wipers are in continuous use because it’s raining, sleeting or snowing.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523641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Headlight 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58779"/>
            <a:ext cx="7420353" cy="4437245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/>
              <a:t>Turning on your headlights can play an important role in keeping you — and those around you — safe on the road.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that’s smart safety!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For additional information or guidance, contact your safety office.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5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99375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67238FE1C49441A84EB10276AB39F1" ma:contentTypeVersion="13" ma:contentTypeDescription="Create a new document." ma:contentTypeScope="" ma:versionID="dcfeb50a4982c2ba1f3d9309d82a2a5c">
  <xsd:schema xmlns:xsd="http://www.w3.org/2001/XMLSchema" xmlns:xs="http://www.w3.org/2001/XMLSchema" xmlns:p="http://schemas.microsoft.com/office/2006/metadata/properties" xmlns:ns1="http://schemas.microsoft.com/sharepoint/v3" xmlns:ns2="57d24744-6575-40bb-88d4-0a3cd153c139" xmlns:ns3="dc2526d9-1c0b-45ed-b3d4-9d2ceccde7b4" targetNamespace="http://schemas.microsoft.com/office/2006/metadata/properties" ma:root="true" ma:fieldsID="7d8e925b026000c123fad9079b8ce67f" ns1:_="" ns2:_="" ns3:_="">
    <xsd:import namespace="http://schemas.microsoft.com/sharepoint/v3"/>
    <xsd:import namespace="57d24744-6575-40bb-88d4-0a3cd153c139"/>
    <xsd:import namespace="dc2526d9-1c0b-45ed-b3d4-9d2ceccde7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d24744-6575-40bb-88d4-0a3cd153c1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2526d9-1c0b-45ed-b3d4-9d2ceccde7b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C82ECD9-7188-464B-90EE-0733D1D89B4B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DA9FB758-D6CA-4B84-B748-959FD4F1B20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3654288-391F-4689-9093-7360ECC9A5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7d24744-6575-40bb-88d4-0a3cd153c139"/>
    <ds:schemaRef ds:uri="dc2526d9-1c0b-45ed-b3d4-9d2ceccde7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3058</TotalTime>
  <Words>159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Helvetica</vt:lpstr>
      <vt:lpstr>YSBM_Template</vt:lpstr>
      <vt:lpstr> Headlight Use                                                   </vt:lpstr>
      <vt:lpstr>Headlight Use</vt:lpstr>
      <vt:lpstr>Headlight Use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Miller, Scott A - Buffalo, NY</cp:lastModifiedBy>
  <cp:revision>85</cp:revision>
  <cp:lastPrinted>2016-03-28T13:50:09Z</cp:lastPrinted>
  <dcterms:created xsi:type="dcterms:W3CDTF">2014-08-01T15:55:50Z</dcterms:created>
  <dcterms:modified xsi:type="dcterms:W3CDTF">2023-04-11T13:16:43Z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0x0101008967238FE1C49441A84EB10276AB39F1</vt:lpwstr>
  </property>
</Properties>
</file>