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8A41A5-3BB0-4561-A3BD-6AEA99EFD711}" v="14" dt="2023-03-13T16:32:00.9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022" y="-7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898A41A5-3BB0-4561-A3BD-6AEA99EFD711}"/>
    <pc:docChg chg="modSld">
      <pc:chgData name="Miller, Scott A - Buffalo, NY" userId="S::scott.a.miller3@usps.gov::cf64db98-5706-411e-803e-c2ed37421912" providerId="AD" clId="Web-{898A41A5-3BB0-4561-A3BD-6AEA99EFD711}" dt="2023-03-13T16:32:00.987" v="10" actId="20577"/>
      <pc:docMkLst>
        <pc:docMk/>
      </pc:docMkLst>
      <pc:sldChg chg="modSp">
        <pc:chgData name="Miller, Scott A - Buffalo, NY" userId="S::scott.a.miller3@usps.gov::cf64db98-5706-411e-803e-c2ed37421912" providerId="AD" clId="Web-{898A41A5-3BB0-4561-A3BD-6AEA99EFD711}" dt="2023-03-13T16:30:00.580" v="0" actId="20577"/>
        <pc:sldMkLst>
          <pc:docMk/>
          <pc:sldMk cId="3497351106" sldId="256"/>
        </pc:sldMkLst>
        <pc:spChg chg="mod">
          <ac:chgData name="Miller, Scott A - Buffalo, NY" userId="S::scott.a.miller3@usps.gov::cf64db98-5706-411e-803e-c2ed37421912" providerId="AD" clId="Web-{898A41A5-3BB0-4561-A3BD-6AEA99EFD711}" dt="2023-03-13T16:30:00.580" v="0"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898A41A5-3BB0-4561-A3BD-6AEA99EFD711}" dt="2023-03-13T16:31:41.159" v="4" actId="20577"/>
        <pc:sldMkLst>
          <pc:docMk/>
          <pc:sldMk cId="3125533672" sldId="257"/>
        </pc:sldMkLst>
        <pc:spChg chg="mod">
          <ac:chgData name="Miller, Scott A - Buffalo, NY" userId="S::scott.a.miller3@usps.gov::cf64db98-5706-411e-803e-c2ed37421912" providerId="AD" clId="Web-{898A41A5-3BB0-4561-A3BD-6AEA99EFD711}" dt="2023-03-13T16:30:07.111" v="2" actId="20577"/>
          <ac:spMkLst>
            <pc:docMk/>
            <pc:sldMk cId="3125533672" sldId="257"/>
            <ac:spMk id="2" creationId="{00000000-0000-0000-0000-000000000000}"/>
          </ac:spMkLst>
        </pc:spChg>
        <pc:spChg chg="mod">
          <ac:chgData name="Miller, Scott A - Buffalo, NY" userId="S::scott.a.miller3@usps.gov::cf64db98-5706-411e-803e-c2ed37421912" providerId="AD" clId="Web-{898A41A5-3BB0-4561-A3BD-6AEA99EFD711}" dt="2023-03-13T16:31:41.159" v="4"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898A41A5-3BB0-4561-A3BD-6AEA99EFD711}" dt="2023-03-13T16:32:00.987" v="10" actId="20577"/>
        <pc:sldMkLst>
          <pc:docMk/>
          <pc:sldMk cId="332399375" sldId="258"/>
        </pc:sldMkLst>
        <pc:spChg chg="mod">
          <ac:chgData name="Miller, Scott A - Buffalo, NY" userId="S::scott.a.miller3@usps.gov::cf64db98-5706-411e-803e-c2ed37421912" providerId="AD" clId="Web-{898A41A5-3BB0-4561-A3BD-6AEA99EFD711}" dt="2023-03-13T16:31:44.909" v="6" actId="20577"/>
          <ac:spMkLst>
            <pc:docMk/>
            <pc:sldMk cId="332399375" sldId="258"/>
            <ac:spMk id="2" creationId="{00000000-0000-0000-0000-000000000000}"/>
          </ac:spMkLst>
        </pc:spChg>
        <pc:spChg chg="mod">
          <ac:chgData name="Miller, Scott A - Buffalo, NY" userId="S::scott.a.miller3@usps.gov::cf64db98-5706-411e-803e-c2ed37421912" providerId="AD" clId="Web-{898A41A5-3BB0-4561-A3BD-6AEA99EFD711}" dt="2023-03-13T16:32:00.987" v="10"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3/13/2023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Deer Crossing</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Deer Crossing</a:t>
            </a:r>
          </a:p>
        </p:txBody>
      </p:sp>
      <p:sp>
        <p:nvSpPr>
          <p:cNvPr id="3" name="Content Placeholder 2"/>
          <p:cNvSpPr>
            <a:spLocks noGrp="1"/>
          </p:cNvSpPr>
          <p:nvPr>
            <p:ph idx="1"/>
          </p:nvPr>
        </p:nvSpPr>
        <p:spPr>
          <a:xfrm>
            <a:off x="904545" y="1472666"/>
            <a:ext cx="7420353" cy="4437245"/>
          </a:xfrm>
        </p:spPr>
        <p:txBody>
          <a:bodyPr vert="horz" lIns="91440" tIns="45720" rIns="91440" bIns="45720" rtlCol="0" anchor="t">
            <a:noAutofit/>
          </a:bodyPr>
          <a:lstStyle/>
          <a:p>
            <a:pPr marL="0" indent="0">
              <a:buNone/>
            </a:pPr>
            <a:r>
              <a:rPr lang="en-US" sz="1600" dirty="0"/>
              <a:t>Oh, deer.</a:t>
            </a:r>
          </a:p>
          <a:p>
            <a:pPr marL="0" indent="0">
              <a:buNone/>
            </a:pPr>
            <a:r>
              <a:rPr lang="en-US" sz="1600" dirty="0"/>
              <a:t>A booming deer population is resulting in an increasing number of deer-car collisions. These accidents are more likely to happen at dawn and dusk, and especially during the animal’s breeding season in the fall. If you see a deer cross the roadway, slow down because there could be more to follow. When driving at night, use high-beam headlights to illuminate the eyes of deer on or near the roadway. Slow down and sound one long blast of the horn to frighten them away. Brake firmly when you notice a deer in or near your path but stay in your lane. Many serious crashes occur when drivers swerve to avoid a deer and hit other vehicles or lose control of their cars.</a:t>
            </a:r>
          </a:p>
          <a:p>
            <a:pPr marL="0" indent="0">
              <a:buNone/>
            </a:pPr>
            <a:r>
              <a:rPr lang="en-US" sz="1600" dirty="0"/>
              <a:t>A collision with a deer can result in personal injury and costly damage to your vehicle. Drive with caution when moving through deer-crossing zones and in areas known to have a large deer population.</a:t>
            </a:r>
          </a:p>
          <a:p>
            <a:pPr marL="0" indent="0">
              <a:buNone/>
            </a:pPr>
            <a:endParaRPr lang="en-US" sz="1600" dirty="0"/>
          </a:p>
          <a:p>
            <a:pPr marL="0" indent="0">
              <a:buNone/>
            </a:pPr>
            <a:endParaRPr lang="en-US" sz="1600" dirty="0"/>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Deer Crossing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endParaRPr lang="en-US" sz="2400" dirty="0">
              <a:latin typeface="Arial"/>
              <a:cs typeface="Arial"/>
            </a:endParaRPr>
          </a:p>
          <a:p>
            <a:pPr marL="0" indent="0">
              <a:lnSpc>
                <a:spcPct val="120000"/>
              </a:lnSpc>
              <a:spcBef>
                <a:spcPts val="0"/>
              </a:spcBef>
              <a:spcAft>
                <a:spcPts val="0"/>
              </a:spcAft>
              <a:buNone/>
            </a:pPr>
            <a:r>
              <a:rPr lang="en-US" sz="2400" dirty="0">
                <a:latin typeface="Arial"/>
                <a:cs typeface="Arial"/>
              </a:rPr>
              <a:t>And that’s smart safety!</a:t>
            </a:r>
            <a:endParaRPr lang="en-US">
              <a:latin typeface="Arial"/>
              <a:cs typeface="Arial"/>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documentManagement>
</p:properties>
</file>

<file path=customXml/itemProps1.xml><?xml version="1.0" encoding="utf-8"?>
<ds:datastoreItem xmlns:ds="http://schemas.openxmlformats.org/officeDocument/2006/customXml" ds:itemID="{C7821824-DEA1-457F-8A0C-23274DADB304}">
  <ds:schemaRefs>
    <ds:schemaRef ds:uri="http://schemas.microsoft.com/sharepoint/v3/contenttype/forms"/>
  </ds:schemaRefs>
</ds:datastoreItem>
</file>

<file path=customXml/itemProps2.xml><?xml version="1.0" encoding="utf-8"?>
<ds:datastoreItem xmlns:ds="http://schemas.openxmlformats.org/officeDocument/2006/customXml" ds:itemID="{211DE1B7-F767-45AE-B082-BB593C784E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76B67EA-D734-4526-AF9D-A5B0A8060DFF}">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docProps/app.xml><?xml version="1.0" encoding="utf-8"?>
<Properties xmlns="http://schemas.openxmlformats.org/officeDocument/2006/extended-properties" xmlns:vt="http://schemas.openxmlformats.org/officeDocument/2006/docPropsVTypes">
  <Template/>
  <TotalTime>3047</TotalTime>
  <Words>191</Words>
  <Application>Microsoft Office PowerPoint</Application>
  <PresentationFormat>On-screen Show (4:3)</PresentationFormat>
  <Paragraphs>12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Deer Crossing                                             </vt:lpstr>
      <vt:lpstr>Deer Crossing</vt:lpstr>
      <vt:lpstr>Deer Crossing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Edwards, Adrian A - Washington, DC - Contractor</cp:lastModifiedBy>
  <cp:revision>87</cp:revision>
  <cp:lastPrinted>2016-03-28T13:50:09Z</cp:lastPrinted>
  <dcterms:created xsi:type="dcterms:W3CDTF">2014-08-01T15:55:50Z</dcterms:created>
  <dcterms:modified xsi:type="dcterms:W3CDTF">2023-03-13T16:32:11Z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