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93DD6AD5-EFF4-49A2-9F91-F557462B7330}"/>
    <pc:docChg chg="modSld">
      <pc:chgData name="Miller, Scott A - Buffalo, NY" userId="cf64db98-5706-411e-803e-c2ed37421912" providerId="ADAL" clId="{93DD6AD5-EFF4-49A2-9F91-F557462B7330}" dt="2023-04-10T19:54:43.122" v="12" actId="20577"/>
      <pc:docMkLst>
        <pc:docMk/>
      </pc:docMkLst>
      <pc:sldChg chg="modSp mod">
        <pc:chgData name="Miller, Scott A - Buffalo, NY" userId="cf64db98-5706-411e-803e-c2ed37421912" providerId="ADAL" clId="{93DD6AD5-EFF4-49A2-9F91-F557462B7330}" dt="2023-04-10T19:53:26.568" v="3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93DD6AD5-EFF4-49A2-9F91-F557462B7330}" dt="2023-04-10T19:53:26.568" v="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93DD6AD5-EFF4-49A2-9F91-F557462B7330}" dt="2023-04-10T19:53:44.751" v="7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93DD6AD5-EFF4-49A2-9F91-F557462B7330}" dt="2023-04-10T19:53:44.751" v="7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93DD6AD5-EFF4-49A2-9F91-F557462B7330}" dt="2023-04-10T19:54:43.122" v="12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93DD6AD5-EFF4-49A2-9F91-F557462B7330}" dt="2023-04-10T19:54:20.845" v="11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93DD6AD5-EFF4-49A2-9F91-F557462B7330}" dt="2023-04-10T19:54:43.122" v="1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Job Safety Analyses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Job Safety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specifics are up to your job.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job safety analysis (JSA) is used to reduce accidents and injuries by specific tasks. To create one, identify a specific task, break down the task into steps, list the hazards or potential accidents for each step, and recommend the safest way to perform each step.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Job Safety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JSAs can reduce accidents and injuries by increasing job knowledge during new employee training and when there are new processes or equipment.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126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Job Safety Analyses              </vt:lpstr>
      <vt:lpstr>Job Safety Analyses</vt:lpstr>
      <vt:lpstr>Job Safety Analyses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37</cp:revision>
  <cp:lastPrinted>2016-03-28T13:50:09Z</cp:lastPrinted>
  <dcterms:created xsi:type="dcterms:W3CDTF">2014-08-01T15:55:50Z</dcterms:created>
  <dcterms:modified xsi:type="dcterms:W3CDTF">2023-04-10T19:54:53Z</dcterms:modified>
</cp:coreProperties>
</file>