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59" autoAdjust="0"/>
  </p:normalViewPr>
  <p:slideViewPr>
    <p:cSldViewPr snapToGrid="0" snapToObjects="1">
      <p:cViewPr varScale="1">
        <p:scale>
          <a:sx n="61" d="100"/>
          <a:sy n="61" d="100"/>
        </p:scale>
        <p:origin x="144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cf64db98-5706-411e-803e-c2ed37421912" providerId="ADAL" clId="{0EAE2651-47F7-482B-ADBA-65675BE9C506}"/>
    <pc:docChg chg="custSel modSld">
      <pc:chgData name="Miller, Scott A - Buffalo, NY" userId="cf64db98-5706-411e-803e-c2ed37421912" providerId="ADAL" clId="{0EAE2651-47F7-482B-ADBA-65675BE9C506}" dt="2023-04-11T14:44:19.166" v="19" actId="20577"/>
      <pc:docMkLst>
        <pc:docMk/>
      </pc:docMkLst>
      <pc:sldChg chg="modSp mod">
        <pc:chgData name="Miller, Scott A - Buffalo, NY" userId="cf64db98-5706-411e-803e-c2ed37421912" providerId="ADAL" clId="{0EAE2651-47F7-482B-ADBA-65675BE9C506}" dt="2023-04-11T14:40:32.827" v="1" actId="20577"/>
        <pc:sldMkLst>
          <pc:docMk/>
          <pc:sldMk cId="3497351106" sldId="256"/>
        </pc:sldMkLst>
        <pc:spChg chg="mod">
          <ac:chgData name="Miller, Scott A - Buffalo, NY" userId="cf64db98-5706-411e-803e-c2ed37421912" providerId="ADAL" clId="{0EAE2651-47F7-482B-ADBA-65675BE9C506}" dt="2023-04-11T14:40:32.827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 mod">
        <pc:chgData name="Miller, Scott A - Buffalo, NY" userId="cf64db98-5706-411e-803e-c2ed37421912" providerId="ADAL" clId="{0EAE2651-47F7-482B-ADBA-65675BE9C506}" dt="2023-04-11T14:42:19.685" v="17" actId="20577"/>
        <pc:sldMkLst>
          <pc:docMk/>
          <pc:sldMk cId="3125533672" sldId="257"/>
        </pc:sldMkLst>
        <pc:spChg chg="mod">
          <ac:chgData name="Miller, Scott A - Buffalo, NY" userId="cf64db98-5706-411e-803e-c2ed37421912" providerId="ADAL" clId="{0EAE2651-47F7-482B-ADBA-65675BE9C506}" dt="2023-04-11T14:40:41.080" v="3" actId="20577"/>
          <ac:spMkLst>
            <pc:docMk/>
            <pc:sldMk cId="3125533672" sldId="257"/>
            <ac:spMk id="2" creationId="{00000000-0000-0000-0000-000000000000}"/>
          </ac:spMkLst>
        </pc:spChg>
        <pc:spChg chg="mod">
          <ac:chgData name="Miller, Scott A - Buffalo, NY" userId="cf64db98-5706-411e-803e-c2ed37421912" providerId="ADAL" clId="{0EAE2651-47F7-482B-ADBA-65675BE9C506}" dt="2023-04-11T14:42:19.685" v="17" actId="20577"/>
          <ac:spMkLst>
            <pc:docMk/>
            <pc:sldMk cId="3125533672" sldId="257"/>
            <ac:spMk id="3" creationId="{00000000-0000-0000-0000-000000000000}"/>
          </ac:spMkLst>
        </pc:spChg>
      </pc:sldChg>
      <pc:sldChg chg="modSp mod">
        <pc:chgData name="Miller, Scott A - Buffalo, NY" userId="cf64db98-5706-411e-803e-c2ed37421912" providerId="ADAL" clId="{0EAE2651-47F7-482B-ADBA-65675BE9C506}" dt="2023-04-11T14:44:19.166" v="19" actId="20577"/>
        <pc:sldMkLst>
          <pc:docMk/>
          <pc:sldMk cId="332399375" sldId="258"/>
        </pc:sldMkLst>
        <pc:spChg chg="mod">
          <ac:chgData name="Miller, Scott A - Buffalo, NY" userId="cf64db98-5706-411e-803e-c2ed37421912" providerId="ADAL" clId="{0EAE2651-47F7-482B-ADBA-65675BE9C506}" dt="2023-04-11T14:44:19.166" v="19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cf64db98-5706-411e-803e-c2ed37421912" providerId="ADAL" clId="{0EAE2651-47F7-482B-ADBA-65675BE9C506}" dt="2023-04-11T14:41:46.752" v="13" actId="255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Heat Stress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Heat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010210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Too hot!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When the heat’s on, chances of experiencing heat stress increase. Know the different types of heat stress and how they can make you ill.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Heat stroke occurs when the body is unable to regulate its temperature or cool down.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Heat exhaustion is severe dehydration due to the loss of water through sweating.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Heat syncope is fainting due to dehydration or inability to adapt to hot environments.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Heat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Heat cramps are caused when the body sweats excessively and depletes muscles of proper nutrients.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Heat rash is a skin irritation caused by excessive sweating.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Through training and awareness of heat stress, heat-related injuries or illnesses can be reduced.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155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Wingdings</vt:lpstr>
      <vt:lpstr>YSBM_Template</vt:lpstr>
      <vt:lpstr> Heat Stress             </vt:lpstr>
      <vt:lpstr>Heat Stress</vt:lpstr>
      <vt:lpstr>Heat Stress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36</cp:revision>
  <cp:lastPrinted>2016-03-28T13:50:09Z</cp:lastPrinted>
  <dcterms:created xsi:type="dcterms:W3CDTF">2014-08-01T15:55:50Z</dcterms:created>
  <dcterms:modified xsi:type="dcterms:W3CDTF">2023-04-11T14:44:27Z</dcterms:modified>
</cp:coreProperties>
</file>