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A6BFAA3C-DFB1-4648-AA22-E7E979563B6D}"/>
    <pc:docChg chg="modSld">
      <pc:chgData name="Miller, Scott A - Buffalo, NY" userId="cf64db98-5706-411e-803e-c2ed37421912" providerId="ADAL" clId="{A6BFAA3C-DFB1-4648-AA22-E7E979563B6D}" dt="2023-04-10T18:38:43.087" v="7" actId="20577"/>
      <pc:docMkLst>
        <pc:docMk/>
      </pc:docMkLst>
      <pc:sldChg chg="modSp mod">
        <pc:chgData name="Miller, Scott A - Buffalo, NY" userId="cf64db98-5706-411e-803e-c2ed37421912" providerId="ADAL" clId="{A6BFAA3C-DFB1-4648-AA22-E7E979563B6D}" dt="2023-04-10T18:36:46.188" v="1" actId="20577"/>
        <pc:sldMkLst>
          <pc:docMk/>
          <pc:sldMk cId="3497351106" sldId="256"/>
        </pc:sldMkLst>
        <pc:spChg chg="mod">
          <ac:chgData name="Miller, Scott A - Buffalo, NY" userId="cf64db98-5706-411e-803e-c2ed37421912" providerId="ADAL" clId="{A6BFAA3C-DFB1-4648-AA22-E7E979563B6D}" dt="2023-04-10T18:36:46.188" v="1" actId="20577"/>
          <ac:spMkLst>
            <pc:docMk/>
            <pc:sldMk cId="3497351106" sldId="256"/>
            <ac:spMk id="2" creationId="{00000000-0000-0000-0000-000000000000}"/>
          </ac:spMkLst>
        </pc:spChg>
      </pc:sldChg>
      <pc:sldChg chg="modSp mod">
        <pc:chgData name="Miller, Scott A - Buffalo, NY" userId="cf64db98-5706-411e-803e-c2ed37421912" providerId="ADAL" clId="{A6BFAA3C-DFB1-4648-AA22-E7E979563B6D}" dt="2023-04-10T18:36:51.197" v="3" actId="20577"/>
        <pc:sldMkLst>
          <pc:docMk/>
          <pc:sldMk cId="3125533672" sldId="257"/>
        </pc:sldMkLst>
        <pc:spChg chg="mod">
          <ac:chgData name="Miller, Scott A - Buffalo, NY" userId="cf64db98-5706-411e-803e-c2ed37421912" providerId="ADAL" clId="{A6BFAA3C-DFB1-4648-AA22-E7E979563B6D}" dt="2023-04-10T18:36:51.197" v="3" actId="20577"/>
          <ac:spMkLst>
            <pc:docMk/>
            <pc:sldMk cId="3125533672" sldId="257"/>
            <ac:spMk id="2" creationId="{00000000-0000-0000-0000-000000000000}"/>
          </ac:spMkLst>
        </pc:spChg>
      </pc:sldChg>
      <pc:sldChg chg="modSp mod">
        <pc:chgData name="Miller, Scott A - Buffalo, NY" userId="cf64db98-5706-411e-803e-c2ed37421912" providerId="ADAL" clId="{A6BFAA3C-DFB1-4648-AA22-E7E979563B6D}" dt="2023-04-10T18:38:43.087" v="7" actId="20577"/>
        <pc:sldMkLst>
          <pc:docMk/>
          <pc:sldMk cId="332399375" sldId="258"/>
        </pc:sldMkLst>
        <pc:spChg chg="mod">
          <ac:chgData name="Miller, Scott A - Buffalo, NY" userId="cf64db98-5706-411e-803e-c2ed37421912" providerId="ADAL" clId="{A6BFAA3C-DFB1-4648-AA22-E7E979563B6D}" dt="2023-04-10T18:38:23.354" v="5" actId="20577"/>
          <ac:spMkLst>
            <pc:docMk/>
            <pc:sldMk cId="332399375" sldId="258"/>
            <ac:spMk id="2" creationId="{00000000-0000-0000-0000-000000000000}"/>
          </ac:spMkLst>
        </pc:spChg>
        <pc:spChg chg="mod">
          <ac:chgData name="Miller, Scott A - Buffalo, NY" userId="cf64db98-5706-411e-803e-c2ed37421912" providerId="ADAL" clId="{A6BFAA3C-DFB1-4648-AA22-E7E979563B6D}" dt="2023-04-10T18:38:43.087" v="7"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Tornado Awareness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Tornado Awareness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Tornadoes are destructive and potentially deadly.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Pay attention to weather alerts when conditions are ripe for the formation of tornadoes. Although twisters occur most frequently between April and July, they can happen throughout the year. The National Weather Service issues two types of alerts. A tornado watch means conditions are favorable for the development of funnel clouds and you should stay tuned. A warning means a tornado has been sighted or indicated on radar and you should seek shelter immediately.</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Tornado Awareness</a:t>
            </a:r>
          </a:p>
        </p:txBody>
      </p:sp>
      <p:sp>
        <p:nvSpPr>
          <p:cNvPr id="3" name="Content Placeholder 2"/>
          <p:cNvSpPr>
            <a:spLocks noGrp="1"/>
          </p:cNvSpPr>
          <p:nvPr>
            <p:ph idx="1"/>
          </p:nvPr>
        </p:nvSpPr>
        <p:spPr>
          <a:xfrm>
            <a:off x="885295" y="1058779"/>
            <a:ext cx="7420353" cy="4437245"/>
          </a:xfrm>
        </p:spPr>
        <p:txBody>
          <a:bodyPr>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2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If an alert is issued for your area, act quickly to save lives and reduce property damage.</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500" dirty="0">
                <a:latin typeface="Arial" panose="020B0604020202020204" pitchFamily="34" charset="0"/>
                <a:cs typeface="Arial" panose="020B0604020202020204" pitchFamily="34" charset="0"/>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149</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Tornado Awareness                   </vt:lpstr>
      <vt:lpstr>Tornado Awareness</vt:lpstr>
      <vt:lpstr>Tornado Awareness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42</cp:revision>
  <cp:lastPrinted>2016-03-28T13:50:09Z</cp:lastPrinted>
  <dcterms:created xsi:type="dcterms:W3CDTF">2014-08-01T15:55:50Z</dcterms:created>
  <dcterms:modified xsi:type="dcterms:W3CDTF">2023-04-10T18:38:52Z</dcterms:modified>
</cp:coreProperties>
</file>