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F87451-D9AC-4DCB-A1FD-EDF34560C787}" v="68" dt="2023-03-13T16:20:23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32F87451-D9AC-4DCB-A1FD-EDF34560C787}"/>
    <pc:docChg chg="modSld">
      <pc:chgData name="Miller, Scott A - Buffalo, NY" userId="S::scott.a.miller3@usps.gov::cf64db98-5706-411e-803e-c2ed37421912" providerId="AD" clId="Web-{32F87451-D9AC-4DCB-A1FD-EDF34560C787}" dt="2023-03-13T16:20:23.835" v="67" actId="20577"/>
      <pc:docMkLst>
        <pc:docMk/>
      </pc:docMkLst>
      <pc:sldChg chg="modSp">
        <pc:chgData name="Miller, Scott A - Buffalo, NY" userId="S::scott.a.miller3@usps.gov::cf64db98-5706-411e-803e-c2ed37421912" providerId="AD" clId="Web-{32F87451-D9AC-4DCB-A1FD-EDF34560C787}" dt="2023-03-13T16:18:40.130" v="13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32F87451-D9AC-4DCB-A1FD-EDF34560C787}" dt="2023-03-13T16:18:40.130" v="13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2F87451-D9AC-4DCB-A1FD-EDF34560C787}" dt="2023-03-13T16:19:21.209" v="47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32F87451-D9AC-4DCB-A1FD-EDF34560C787}" dt="2023-03-13T16:19:01.396" v="37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32F87451-D9AC-4DCB-A1FD-EDF34560C787}" dt="2023-03-13T16:19:21.209" v="47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2F87451-D9AC-4DCB-A1FD-EDF34560C787}" dt="2023-03-13T16:20:23.835" v="67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32F87451-D9AC-4DCB-A1FD-EDF34560C787}" dt="2023-03-13T16:19:31.302" v="5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32F87451-D9AC-4DCB-A1FD-EDF34560C787}" dt="2023-03-13T16:20:23.835" v="67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Handling Stress</a:t>
            </a: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Handling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Push your pause button.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you acknowledge the signs of harmful stress, you can learn how to cope with it. Count to 10 — or higher. Take a few deep breaths or a few sips of water before reacting. Take a few minutes to think about the situation if you don’t need to react instantly. Calm down and even write out your thoughts.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Making time to relax for short periods during the day is a way to manage overall stress in our lives.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Handling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And that’s smart safety!</a:t>
            </a: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7C69AF-68AC-4739-937C-22AA5D33B41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2693A97E-6E1A-4385-A32F-B4FE2A3261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C2D83B-7208-4BB1-A8DC-906BFA85A5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94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Handling Stress  </vt:lpstr>
      <vt:lpstr>Handling Stress</vt:lpstr>
      <vt:lpstr>Handling Stress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43</cp:revision>
  <cp:lastPrinted>2016-03-28T13:50:09Z</cp:lastPrinted>
  <dcterms:created xsi:type="dcterms:W3CDTF">2014-08-01T15:55:50Z</dcterms:created>
  <dcterms:modified xsi:type="dcterms:W3CDTF">2023-03-13T16:20:26Z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