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23B7AE-9DFA-45B1-B1E5-D010F697F3AB}" v="99" dt="2023-04-10T18:14:53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FDF66993-1EEF-4B62-AA38-2E5B31951D67}"/>
    <pc:docChg chg="modSld">
      <pc:chgData name="Miller, Scott A - Buffalo, NY" userId="cf64db98-5706-411e-803e-c2ed37421912" providerId="ADAL" clId="{FDF66993-1EEF-4B62-AA38-2E5B31951D67}" dt="2023-04-10T18:25:42.573" v="0" actId="1076"/>
      <pc:docMkLst>
        <pc:docMk/>
      </pc:docMkLst>
      <pc:sldChg chg="modSp mod">
        <pc:chgData name="Miller, Scott A - Buffalo, NY" userId="cf64db98-5706-411e-803e-c2ed37421912" providerId="ADAL" clId="{FDF66993-1EEF-4B62-AA38-2E5B31951D67}" dt="2023-04-10T18:25:42.573" v="0" actId="1076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FDF66993-1EEF-4B62-AA38-2E5B31951D67}" dt="2023-04-10T18:25:42.573" v="0" actId="1076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D723B7AE-9DFA-45B1-B1E5-D010F697F3AB}"/>
    <pc:docChg chg="modSld">
      <pc:chgData name="Miller, Scott A - Buffalo, NY" userId="S::scott.a.miller3@usps.gov::cf64db98-5706-411e-803e-c2ed37421912" providerId="AD" clId="Web-{D723B7AE-9DFA-45B1-B1E5-D010F697F3AB}" dt="2023-04-10T18:14:51.651" v="96" actId="20577"/>
      <pc:docMkLst>
        <pc:docMk/>
      </pc:docMkLst>
      <pc:sldChg chg="modSp">
        <pc:chgData name="Miller, Scott A - Buffalo, NY" userId="S::scott.a.miller3@usps.gov::cf64db98-5706-411e-803e-c2ed37421912" providerId="AD" clId="Web-{D723B7AE-9DFA-45B1-B1E5-D010F697F3AB}" dt="2023-04-10T18:12:37.384" v="22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D723B7AE-9DFA-45B1-B1E5-D010F697F3AB}" dt="2023-04-10T18:12:37.384" v="22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D723B7AE-9DFA-45B1-B1E5-D010F697F3AB}" dt="2023-04-10T18:13:36.494" v="72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D723B7AE-9DFA-45B1-B1E5-D010F697F3AB}" dt="2023-04-10T18:13:05.321" v="46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D723B7AE-9DFA-45B1-B1E5-D010F697F3AB}" dt="2023-04-10T18:13:36.494" v="72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D723B7AE-9DFA-45B1-B1E5-D010F697F3AB}" dt="2023-04-10T18:14:51.651" v="96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D723B7AE-9DFA-45B1-B1E5-D010F697F3AB}" dt="2023-04-10T18:14:38.213" v="89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D723B7AE-9DFA-45B1-B1E5-D010F697F3AB}" dt="2023-04-10T18:14:51.651" v="96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Backing Accidents</a:t>
            </a: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Backing Accidents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326362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Are you getting the big picture?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Develop some good habits that help prevent backing accidents.</a:t>
            </a:r>
            <a:endParaRPr lang="en-US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Get to know your vehicle's blind spots and check them. Mirrors don't give you the whole picture.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Walk around your vehicle to check for pedestrians (especially children), potholes and tire hazards. This also helps you accurately gauge your clearance from other vehicles or objects.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Double check all mirrors before you put your vehicle in reverse. Never back up when the mirrors are covered with ice, grunge or anything else that prevents a clear view.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Be extra cautious backing in inclement weather.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Tap the horn twice to warn everyone that you’re going to back up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Backing Accidents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/>
                <a:cs typeface="Arial"/>
              </a:rPr>
              <a:t>Practicing safe backing procedures prevents financial liability to USPS because of property damage or injury.</a:t>
            </a:r>
            <a:endParaRPr lang="en-US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F625434-E6D6-4FF4-A38C-428D9084BC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F58C9E-ED4B-4A4B-8BA8-A38B99C160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5ABC7B-BD3E-42D4-B162-026DAFA2685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164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 Backing Accidents  </vt:lpstr>
      <vt:lpstr>Backing Accidents</vt:lpstr>
      <vt:lpstr>Backing Accidents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36</cp:revision>
  <cp:lastPrinted>2016-03-28T13:50:09Z</cp:lastPrinted>
  <dcterms:created xsi:type="dcterms:W3CDTF">2014-08-01T15:55:50Z</dcterms:created>
  <dcterms:modified xsi:type="dcterms:W3CDTF">2023-04-10T18:25:53Z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