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varScale="1">
        <p:scale>
          <a:sx n="61" d="100"/>
          <a:sy n="61" d="100"/>
        </p:scale>
        <p:origin x="1440"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cf64db98-5706-411e-803e-c2ed37421912" providerId="ADAL" clId="{49AD0B96-5B37-42CC-8FD5-A7B69B841A76}"/>
    <pc:docChg chg="custSel modSld">
      <pc:chgData name="Miller, Scott A - Buffalo, NY" userId="cf64db98-5706-411e-803e-c2ed37421912" providerId="ADAL" clId="{49AD0B96-5B37-42CC-8FD5-A7B69B841A76}" dt="2023-04-11T19:30:11.466" v="11" actId="20577"/>
      <pc:docMkLst>
        <pc:docMk/>
      </pc:docMkLst>
      <pc:sldChg chg="modSp mod">
        <pc:chgData name="Miller, Scott A - Buffalo, NY" userId="cf64db98-5706-411e-803e-c2ed37421912" providerId="ADAL" clId="{49AD0B96-5B37-42CC-8FD5-A7B69B841A76}" dt="2023-04-11T19:27:39.902" v="1" actId="20577"/>
        <pc:sldMkLst>
          <pc:docMk/>
          <pc:sldMk cId="3497351106" sldId="256"/>
        </pc:sldMkLst>
        <pc:spChg chg="mod">
          <ac:chgData name="Miller, Scott A - Buffalo, NY" userId="cf64db98-5706-411e-803e-c2ed37421912" providerId="ADAL" clId="{49AD0B96-5B37-42CC-8FD5-A7B69B841A76}" dt="2023-04-11T19:27:39.902" v="1" actId="20577"/>
          <ac:spMkLst>
            <pc:docMk/>
            <pc:sldMk cId="3497351106" sldId="256"/>
            <ac:spMk id="2" creationId="{00000000-0000-0000-0000-000000000000}"/>
          </ac:spMkLst>
        </pc:spChg>
      </pc:sldChg>
      <pc:sldChg chg="modSp mod">
        <pc:chgData name="Miller, Scott A - Buffalo, NY" userId="cf64db98-5706-411e-803e-c2ed37421912" providerId="ADAL" clId="{49AD0B96-5B37-42CC-8FD5-A7B69B841A76}" dt="2023-04-11T19:27:55.594" v="3" actId="20577"/>
        <pc:sldMkLst>
          <pc:docMk/>
          <pc:sldMk cId="3125533672" sldId="257"/>
        </pc:sldMkLst>
        <pc:spChg chg="mod">
          <ac:chgData name="Miller, Scott A - Buffalo, NY" userId="cf64db98-5706-411e-803e-c2ed37421912" providerId="ADAL" clId="{49AD0B96-5B37-42CC-8FD5-A7B69B841A76}" dt="2023-04-11T19:27:55.594" v="3" actId="20577"/>
          <ac:spMkLst>
            <pc:docMk/>
            <pc:sldMk cId="3125533672" sldId="257"/>
            <ac:spMk id="2" creationId="{00000000-0000-0000-0000-000000000000}"/>
          </ac:spMkLst>
        </pc:spChg>
      </pc:sldChg>
      <pc:sldChg chg="modSp mod">
        <pc:chgData name="Miller, Scott A - Buffalo, NY" userId="cf64db98-5706-411e-803e-c2ed37421912" providerId="ADAL" clId="{49AD0B96-5B37-42CC-8FD5-A7B69B841A76}" dt="2023-04-11T19:30:11.466" v="11" actId="20577"/>
        <pc:sldMkLst>
          <pc:docMk/>
          <pc:sldMk cId="332399375" sldId="258"/>
        </pc:sldMkLst>
        <pc:spChg chg="mod">
          <ac:chgData name="Miller, Scott A - Buffalo, NY" userId="cf64db98-5706-411e-803e-c2ed37421912" providerId="ADAL" clId="{49AD0B96-5B37-42CC-8FD5-A7B69B841A76}" dt="2023-04-11T19:29:59.759" v="5" actId="20577"/>
          <ac:spMkLst>
            <pc:docMk/>
            <pc:sldMk cId="332399375" sldId="258"/>
            <ac:spMk id="2" creationId="{00000000-0000-0000-0000-000000000000}"/>
          </ac:spMkLst>
        </pc:spChg>
        <pc:spChg chg="mod">
          <ac:chgData name="Miller, Scott A - Buffalo, NY" userId="cf64db98-5706-411e-803e-c2ed37421912" providerId="ADAL" clId="{49AD0B96-5B37-42CC-8FD5-A7B69B841A76}" dt="2023-04-11T19:30:11.466" v="11"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4/11/2023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latin typeface="Arial" panose="020B0604020202020204" pitchFamily="34" charset="0"/>
                <a:cs typeface="Arial" panose="020B0604020202020204" pitchFamily="34" charset="0"/>
              </a:rPr>
              <a:t>Weather Emergencies</a:t>
            </a: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latin typeface="Arial" panose="020B0604020202020204" pitchFamily="34" charset="0"/>
                <a:cs typeface="Arial" panose="020B0604020202020204" pitchFamily="34" charset="0"/>
              </a:rPr>
              <a:t>Weather Emergencies</a:t>
            </a:r>
            <a:endParaRPr lang="en-US" sz="4000" dirty="0"/>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Ready to weather the storm?</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Be prepared for weather-related emergencies, including power outages. Stock food that needs no cooking or refrigeration, and keep stored water in clean containers. Make sure your cell phone is fully charged. Keep an up-to-date emergency kit with items such as battery-operated lights and radios, extra batteries, first-aid kit and extra medicine, and baby and pet supplies.</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latin typeface="Arial" panose="020B0604020202020204" pitchFamily="34" charset="0"/>
                <a:cs typeface="Arial" panose="020B0604020202020204" pitchFamily="34" charset="0"/>
              </a:rPr>
              <a:t>Weather Emergencies</a:t>
            </a:r>
            <a:endParaRPr lang="en-US" sz="4000" dirty="0"/>
          </a:p>
        </p:txBody>
      </p:sp>
      <p:sp>
        <p:nvSpPr>
          <p:cNvPr id="3" name="Content Placeholder 2"/>
          <p:cNvSpPr>
            <a:spLocks noGrp="1"/>
          </p:cNvSpPr>
          <p:nvPr>
            <p:ph idx="1"/>
          </p:nvPr>
        </p:nvSpPr>
        <p:spPr>
          <a:xfrm>
            <a:off x="885295" y="1058779"/>
            <a:ext cx="7420353" cy="4437245"/>
          </a:xfrm>
        </p:spPr>
        <p:txBody>
          <a:bodyPr>
            <a:normAutofit lnSpcReduction="10000"/>
          </a:bodyPr>
          <a:lstStyle/>
          <a:p>
            <a:pPr marL="0" indent="0">
              <a:lnSpc>
                <a:spcPct val="120000"/>
              </a:lnSpc>
              <a:spcBef>
                <a:spcPts val="0"/>
              </a:spcBef>
              <a:spcAft>
                <a:spcPts val="0"/>
              </a:spcAft>
              <a:buNone/>
            </a:pPr>
            <a:endParaRPr lang="en-US" sz="4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If you’re prepared, you’ll be more likely to stay safe and healthy during an emergency.</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panose="020B0604020202020204" pitchFamily="34" charset="0"/>
                <a:cs typeface="Arial" panose="020B0604020202020204" pitchFamily="34" charset="0"/>
              </a:rPr>
              <a:t>For additional information or guidance, contact your safety office.</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252</TotalTime>
  <Words>111</Words>
  <Application>Microsoft Office PowerPoint</Application>
  <PresentationFormat>On-screen Show (4:3)</PresentationFormat>
  <Paragraphs>15</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Helvetica</vt:lpstr>
      <vt:lpstr>YSBM_Template</vt:lpstr>
      <vt:lpstr> Weather Emergencies</vt:lpstr>
      <vt:lpstr>Weather Emergencies</vt:lpstr>
      <vt:lpstr>Weather Emergencies</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Miller, Scott A - Buffalo, NY</cp:lastModifiedBy>
  <cp:revision>32</cp:revision>
  <cp:lastPrinted>2016-03-28T13:50:09Z</cp:lastPrinted>
  <dcterms:created xsi:type="dcterms:W3CDTF">2014-08-01T15:55:50Z</dcterms:created>
  <dcterms:modified xsi:type="dcterms:W3CDTF">2023-04-11T19:30:13Z</dcterms:modified>
</cp:coreProperties>
</file>