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  <p:sldId id="258" r:id="rId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5825E54-4C4C-4C5F-9C6A-6757C9831ED8}" v="17" dt="2023-03-13T18:29:55.6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359" autoAdjust="0"/>
  </p:normalViewPr>
  <p:slideViewPr>
    <p:cSldViewPr snapToGrid="0" snapToObjects="1">
      <p:cViewPr>
        <p:scale>
          <a:sx n="99" d="100"/>
          <a:sy n="99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ller, Scott A - Buffalo, NY" userId="S::scott.a.miller3@usps.gov::cf64db98-5706-411e-803e-c2ed37421912" providerId="AD" clId="Web-{85825E54-4C4C-4C5F-9C6A-6757C9831ED8}"/>
    <pc:docChg chg="modSld">
      <pc:chgData name="Miller, Scott A - Buffalo, NY" userId="S::scott.a.miller3@usps.gov::cf64db98-5706-411e-803e-c2ed37421912" providerId="AD" clId="Web-{85825E54-4C4C-4C5F-9C6A-6757C9831ED8}" dt="2023-03-13T18:29:55.697" v="14" actId="20577"/>
      <pc:docMkLst>
        <pc:docMk/>
      </pc:docMkLst>
      <pc:sldChg chg="modSp">
        <pc:chgData name="Miller, Scott A - Buffalo, NY" userId="S::scott.a.miller3@usps.gov::cf64db98-5706-411e-803e-c2ed37421912" providerId="AD" clId="Web-{85825E54-4C4C-4C5F-9C6A-6757C9831ED8}" dt="2023-03-13T18:28:24.023" v="0" actId="20577"/>
        <pc:sldMkLst>
          <pc:docMk/>
          <pc:sldMk cId="3497351106" sldId="256"/>
        </pc:sldMkLst>
        <pc:spChg chg="mod">
          <ac:chgData name="Miller, Scott A - Buffalo, NY" userId="S::scott.a.miller3@usps.gov::cf64db98-5706-411e-803e-c2ed37421912" providerId="AD" clId="Web-{85825E54-4C4C-4C5F-9C6A-6757C9831ED8}" dt="2023-03-13T18:28:24.023" v="0" actId="20577"/>
          <ac:spMkLst>
            <pc:docMk/>
            <pc:sldMk cId="3497351106" sldId="256"/>
            <ac:spMk id="2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85825E54-4C4C-4C5F-9C6A-6757C9831ED8}" dt="2023-03-13T18:29:15.352" v="3" actId="20577"/>
        <pc:sldMkLst>
          <pc:docMk/>
          <pc:sldMk cId="3125533672" sldId="257"/>
        </pc:sldMkLst>
        <pc:spChg chg="mod">
          <ac:chgData name="Miller, Scott A - Buffalo, NY" userId="S::scott.a.miller3@usps.gov::cf64db98-5706-411e-803e-c2ed37421912" providerId="AD" clId="Web-{85825E54-4C4C-4C5F-9C6A-6757C9831ED8}" dt="2023-03-13T18:29:15.352" v="3" actId="20577"/>
          <ac:spMkLst>
            <pc:docMk/>
            <pc:sldMk cId="3125533672" sldId="257"/>
            <ac:spMk id="2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85825E54-4C4C-4C5F-9C6A-6757C9831ED8}" dt="2023-03-13T18:29:55.697" v="14" actId="20577"/>
        <pc:sldMkLst>
          <pc:docMk/>
          <pc:sldMk cId="332399375" sldId="258"/>
        </pc:sldMkLst>
        <pc:spChg chg="mod">
          <ac:chgData name="Miller, Scott A - Buffalo, NY" userId="S::scott.a.miller3@usps.gov::cf64db98-5706-411e-803e-c2ed37421912" providerId="AD" clId="Web-{85825E54-4C4C-4C5F-9C6A-6757C9831ED8}" dt="2023-03-13T18:29:18.946" v="5" actId="20577"/>
          <ac:spMkLst>
            <pc:docMk/>
            <pc:sldMk cId="332399375" sldId="258"/>
            <ac:spMk id="2" creationId="{00000000-0000-0000-0000-000000000000}"/>
          </ac:spMkLst>
        </pc:spChg>
        <pc:spChg chg="mod">
          <ac:chgData name="Miller, Scott A - Buffalo, NY" userId="S::scott.a.miller3@usps.gov::cf64db98-5706-411e-803e-c2ed37421912" providerId="AD" clId="Web-{85825E54-4C4C-4C5F-9C6A-6757C9831ED8}" dt="2023-03-13T18:29:55.697" v="14" actId="20577"/>
          <ac:spMkLst>
            <pc:docMk/>
            <pc:sldMk cId="332399375" sldId="258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379" y="4562375"/>
            <a:ext cx="8816741" cy="1321360"/>
          </a:xfrm>
        </p:spPr>
        <p:txBody>
          <a:bodyPr>
            <a:noAutofit/>
          </a:bodyPr>
          <a:lstStyle/>
          <a:p>
            <a:pPr algn="ctr"/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>
                <a:latin typeface="Arial"/>
                <a:cs typeface="Arial"/>
              </a:rPr>
              <a:t>Distracted Driving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421639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latin typeface="Arial"/>
                <a:cs typeface="Arial"/>
              </a:rPr>
              <a:t>Distracted Driving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545" y="1472666"/>
            <a:ext cx="7420353" cy="4437245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That text is not worth it. 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When driving, don’t take your eyes off the road, your hands off the wheel or your mind off your primary task of driving safely. Any non-driving activity you engage in is a potential distraction and increases your risk of being involved in a crash that could kill or injure you or someone else, or cause property damage. No distractions — focus on driving!</a:t>
            </a: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523641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latin typeface="Arial"/>
                <a:cs typeface="Arial"/>
              </a:rPr>
              <a:t>Distracted Driving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058779"/>
            <a:ext cx="7420353" cy="443724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/>
              <a:cs typeface="Arial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/>
                <a:cs typeface="Arial"/>
              </a:rPr>
              <a:t>And that’s smart safety!</a:t>
            </a:r>
            <a:endParaRPr lang="en-US" dirty="0">
              <a:latin typeface="Arial"/>
              <a:cs typeface="Arial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>
                <a:latin typeface="Arial"/>
                <a:cs typeface="Arial"/>
              </a:rPr>
              <a:t>For additional information or guidance, contact your safety office.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99375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lcf76f155ced4ddcb4097134ff3c332f xmlns="57d24744-6575-40bb-88d4-0a3cd153c139">
      <Terms xmlns="http://schemas.microsoft.com/office/infopath/2007/PartnerControls"/>
    </lcf76f155ced4ddcb4097134ff3c332f>
    <TaxCatchAll xmlns="dc2526d9-1c0b-45ed-b3d4-9d2ceccde7b4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67238FE1C49441A84EB10276AB39F1" ma:contentTypeVersion="16" ma:contentTypeDescription="Create a new document." ma:contentTypeScope="" ma:versionID="b32485798791d6ffa934353368664ef4">
  <xsd:schema xmlns:xsd="http://www.w3.org/2001/XMLSchema" xmlns:xs="http://www.w3.org/2001/XMLSchema" xmlns:p="http://schemas.microsoft.com/office/2006/metadata/properties" xmlns:ns1="http://schemas.microsoft.com/sharepoint/v3" xmlns:ns2="57d24744-6575-40bb-88d4-0a3cd153c139" xmlns:ns3="dc2526d9-1c0b-45ed-b3d4-9d2ceccde7b4" targetNamespace="http://schemas.microsoft.com/office/2006/metadata/properties" ma:root="true" ma:fieldsID="04483c9e802dcbdffdd200c981ac4b61" ns1:_="" ns2:_="" ns3:_="">
    <xsd:import namespace="http://schemas.microsoft.com/sharepoint/v3"/>
    <xsd:import namespace="57d24744-6575-40bb-88d4-0a3cd153c139"/>
    <xsd:import namespace="dc2526d9-1c0b-45ed-b3d4-9d2ceccde7b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d24744-6575-40bb-88d4-0a3cd153c1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46b2910-02c8-4a71-be9c-50caa9ab8a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2526d9-1c0b-45ed-b3d4-9d2ceccde7b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c173326-6b7a-41fa-8671-fe7422ede48b}" ma:internalName="TaxCatchAll" ma:showField="CatchAllData" ma:web="dc2526d9-1c0b-45ed-b3d4-9d2ceccde7b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A9F709D-2EAA-4717-96EC-6B161CA625AE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57d24744-6575-40bb-88d4-0a3cd153c139"/>
    <ds:schemaRef ds:uri="dc2526d9-1c0b-45ed-b3d4-9d2ceccde7b4"/>
  </ds:schemaRefs>
</ds:datastoreItem>
</file>

<file path=customXml/itemProps2.xml><?xml version="1.0" encoding="utf-8"?>
<ds:datastoreItem xmlns:ds="http://schemas.openxmlformats.org/officeDocument/2006/customXml" ds:itemID="{448F0A6C-6374-4892-84FF-F4A6E4EA2DE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3E46A56-D2BB-4804-AB78-61A430440E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7d24744-6575-40bb-88d4-0a3cd153c139"/>
    <ds:schemaRef ds:uri="dc2526d9-1c0b-45ed-b3d4-9d2ceccde7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240</TotalTime>
  <Words>96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YSBM_Template</vt:lpstr>
      <vt:lpstr> Distracted Driving</vt:lpstr>
      <vt:lpstr>Distracted Driving</vt:lpstr>
      <vt:lpstr>Distracted Driving</vt:lpstr>
    </vt:vector>
  </TitlesOfParts>
  <Company>USPS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Edwards, Adrian A - Washington, DC - Contractor</cp:lastModifiedBy>
  <cp:revision>34</cp:revision>
  <cp:lastPrinted>2016-03-28T13:50:09Z</cp:lastPrinted>
  <dcterms:created xsi:type="dcterms:W3CDTF">2014-08-01T15:55:50Z</dcterms:created>
  <dcterms:modified xsi:type="dcterms:W3CDTF">2023-03-13T18:29:56Z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0x0101008967238FE1C49441A84EB10276AB39F1</vt:lpwstr>
  </property>
  <property fmtid="{D5CDD505-2E9C-101B-9397-08002B2CF9AE}" pid="3" name="MediaServiceImageTags">
    <vt:lpwstr/>
  </property>
</Properties>
</file>