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6A174D51-B8B1-4141-B1D7-743E4C7DEFFB}"/>
    <pc:docChg chg="custSel modSld">
      <pc:chgData name="Miller, Scott A - Buffalo, NY" userId="cf64db98-5706-411e-803e-c2ed37421912" providerId="ADAL" clId="{6A174D51-B8B1-4141-B1D7-743E4C7DEFFB}" dt="2023-04-11T19:25:19.938" v="16" actId="20577"/>
      <pc:docMkLst>
        <pc:docMk/>
      </pc:docMkLst>
      <pc:sldChg chg="modSp mod">
        <pc:chgData name="Miller, Scott A - Buffalo, NY" userId="cf64db98-5706-411e-803e-c2ed37421912" providerId="ADAL" clId="{6A174D51-B8B1-4141-B1D7-743E4C7DEFFB}" dt="2023-04-11T19:21:44.037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6A174D51-B8B1-4141-B1D7-743E4C7DEFFB}" dt="2023-04-11T19:21:44.03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6A174D51-B8B1-4141-B1D7-743E4C7DEFFB}" dt="2023-04-11T19:25:19.938" v="16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6A174D51-B8B1-4141-B1D7-743E4C7DEFFB}" dt="2023-04-11T19:25:19.938" v="16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6A174D51-B8B1-4141-B1D7-743E4C7DEFFB}" dt="2023-04-11T19:25:15.673" v="14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6A174D51-B8B1-4141-B1D7-743E4C7DEFFB}" dt="2023-04-11T19:25:15.673" v="1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6A174D51-B8B1-4141-B1D7-743E4C7DEFFB}" dt="2023-04-11T19:25:09.173" v="1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Staying Hydrated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Staying Hydrated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you need to quench that thirst, drink water first.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Drinking water or unsweetened beverages instead of sugary drinks cuts calories. Soda, energy drinks and sports drinks are a major source of added sugar and calories in American diets. Drinking water is healthier for you and can help you keep your weight down.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Staying Hydrated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82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Staying Hydrated</vt:lpstr>
      <vt:lpstr>Staying Hydrated</vt:lpstr>
      <vt:lpstr>Staying Hydrated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26</cp:revision>
  <cp:lastPrinted>2016-03-28T13:50:09Z</cp:lastPrinted>
  <dcterms:created xsi:type="dcterms:W3CDTF">2014-08-01T15:55:50Z</dcterms:created>
  <dcterms:modified xsi:type="dcterms:W3CDTF">2023-04-11T19:25:25Z</dcterms:modified>
</cp:coreProperties>
</file>