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59" autoAdjust="0"/>
  </p:normalViewPr>
  <p:slideViewPr>
    <p:cSldViewPr snapToGrid="0" snapToObjects="1">
      <p:cViewPr>
        <p:scale>
          <a:sx n="70" d="100"/>
          <a:sy n="70" d="100"/>
        </p:scale>
        <p:origin x="118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cf64db98-5706-411e-803e-c2ed37421912" providerId="ADAL" clId="{EFA74505-B63C-4B83-95CE-E420920F64C4}"/>
    <pc:docChg chg="custSel modSld">
      <pc:chgData name="Miller, Scott A - Buffalo, NY" userId="cf64db98-5706-411e-803e-c2ed37421912" providerId="ADAL" clId="{EFA74505-B63C-4B83-95CE-E420920F64C4}" dt="2023-03-10T16:24:51.066" v="13" actId="20577"/>
      <pc:docMkLst>
        <pc:docMk/>
      </pc:docMkLst>
      <pc:sldChg chg="modSp mod">
        <pc:chgData name="Miller, Scott A - Buffalo, NY" userId="cf64db98-5706-411e-803e-c2ed37421912" providerId="ADAL" clId="{EFA74505-B63C-4B83-95CE-E420920F64C4}" dt="2023-03-10T16:09:11.462" v="1" actId="20577"/>
        <pc:sldMkLst>
          <pc:docMk/>
          <pc:sldMk cId="3497351106" sldId="256"/>
        </pc:sldMkLst>
        <pc:spChg chg="mod">
          <ac:chgData name="Miller, Scott A - Buffalo, NY" userId="cf64db98-5706-411e-803e-c2ed37421912" providerId="ADAL" clId="{EFA74505-B63C-4B83-95CE-E420920F64C4}" dt="2023-03-10T16:09:11.462" v="1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 mod">
        <pc:chgData name="Miller, Scott A - Buffalo, NY" userId="cf64db98-5706-411e-803e-c2ed37421912" providerId="ADAL" clId="{EFA74505-B63C-4B83-95CE-E420920F64C4}" dt="2023-03-10T16:10:11.215" v="3" actId="20577"/>
        <pc:sldMkLst>
          <pc:docMk/>
          <pc:sldMk cId="3125533672" sldId="257"/>
        </pc:sldMkLst>
        <pc:spChg chg="mod">
          <ac:chgData name="Miller, Scott A - Buffalo, NY" userId="cf64db98-5706-411e-803e-c2ed37421912" providerId="ADAL" clId="{EFA74505-B63C-4B83-95CE-E420920F64C4}" dt="2023-03-10T16:10:11.215" v="3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 mod">
        <pc:chgData name="Miller, Scott A - Buffalo, NY" userId="cf64db98-5706-411e-803e-c2ed37421912" providerId="ADAL" clId="{EFA74505-B63C-4B83-95CE-E420920F64C4}" dt="2023-03-10T16:11:28.579" v="5" actId="20577"/>
        <pc:sldMkLst>
          <pc:docMk/>
          <pc:sldMk cId="332399375" sldId="258"/>
        </pc:sldMkLst>
        <pc:spChg chg="mod">
          <ac:chgData name="Miller, Scott A - Buffalo, NY" userId="cf64db98-5706-411e-803e-c2ed37421912" providerId="ADAL" clId="{EFA74505-B63C-4B83-95CE-E420920F64C4}" dt="2023-03-10T16:11:28.579" v="5" actId="20577"/>
          <ac:spMkLst>
            <pc:docMk/>
            <pc:sldMk cId="332399375" sldId="258"/>
            <ac:spMk id="2" creationId="{00000000-0000-0000-0000-000000000000}"/>
          </ac:spMkLst>
        </pc:spChg>
      </pc:sldChg>
      <pc:sldChg chg="modSp mod">
        <pc:chgData name="Miller, Scott A - Buffalo, NY" userId="cf64db98-5706-411e-803e-c2ed37421912" providerId="ADAL" clId="{EFA74505-B63C-4B83-95CE-E420920F64C4}" dt="2023-03-10T16:24:51.066" v="13" actId="20577"/>
        <pc:sldMkLst>
          <pc:docMk/>
          <pc:sldMk cId="424501360" sldId="259"/>
        </pc:sldMkLst>
        <pc:spChg chg="mod">
          <ac:chgData name="Miller, Scott A - Buffalo, NY" userId="cf64db98-5706-411e-803e-c2ed37421912" providerId="ADAL" clId="{EFA74505-B63C-4B83-95CE-E420920F64C4}" dt="2023-03-10T16:23:09.185" v="7" actId="20577"/>
          <ac:spMkLst>
            <pc:docMk/>
            <pc:sldMk cId="424501360" sldId="259"/>
            <ac:spMk id="2" creationId="{00000000-0000-0000-0000-000000000000}"/>
          </ac:spMkLst>
        </pc:spChg>
        <pc:spChg chg="mod">
          <ac:chgData name="Miller, Scott A - Buffalo, NY" userId="cf64db98-5706-411e-803e-c2ed37421912" providerId="ADAL" clId="{EFA74505-B63C-4B83-95CE-E420920F64C4}" dt="2023-03-10T16:24:51.066" v="13" actId="20577"/>
          <ac:spMkLst>
            <pc:docMk/>
            <pc:sldMk cId="424501360" sldId="259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Safety Pledge</a:t>
            </a: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Safety Pledge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Actions speak louder than words.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ensure safety as a core value, postal management should pledge to: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Safety Pledge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322794"/>
            <a:ext cx="7420353" cy="443724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Demonstrate a commitment to providing a safe work environment for my employees.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Participate in day to day safety activities. Take the necessary action to prevent accidents.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Provide safety training and educate my employees.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Investigate all accidents to determine root cause.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Encourage the reporting of hazards and act to address them.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Actively participate in joint safety and health committees.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Fully participate in the Counsel At Risk Employees (CARE) program.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Encourage participation in safety activities at all levels.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Never walk by an unsafe practice or hazard and say or do nothing.</a:t>
            </a:r>
            <a:b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Safety Pledge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When postal management promotes a culture of safety, employees get a greater understanding of the importance of working safely and reducing accidents and injuries.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For additional information or guidance, contact your safety office.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01360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</TotalTime>
  <Words>176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</vt:lpstr>
      <vt:lpstr>YSBM_Template</vt:lpstr>
      <vt:lpstr> Safety Pledge </vt:lpstr>
      <vt:lpstr>Safety Pledge</vt:lpstr>
      <vt:lpstr>Safety Pledge</vt:lpstr>
      <vt:lpstr>Safety Pledge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Miller, Scott A - Buffalo, NY</cp:lastModifiedBy>
  <cp:revision>17</cp:revision>
  <cp:lastPrinted>2016-03-28T13:50:09Z</cp:lastPrinted>
  <dcterms:created xsi:type="dcterms:W3CDTF">2014-08-01T15:55:50Z</dcterms:created>
  <dcterms:modified xsi:type="dcterms:W3CDTF">2023-03-10T16:24:59Z</dcterms:modified>
</cp:coreProperties>
</file>