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2" d="100"/>
          <a:sy n="102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D5B164CB-EA94-4359-A97F-EA359983990F}"/>
    <pc:docChg chg="modSld">
      <pc:chgData name="Miller, Scott A - Buffalo, NY" userId="cf64db98-5706-411e-803e-c2ed37421912" providerId="ADAL" clId="{D5B164CB-EA94-4359-A97F-EA359983990F}" dt="2023-03-09T17:09:50.480" v="6" actId="255"/>
      <pc:docMkLst>
        <pc:docMk/>
      </pc:docMkLst>
      <pc:sldChg chg="modSp mod">
        <pc:chgData name="Miller, Scott A - Buffalo, NY" userId="cf64db98-5706-411e-803e-c2ed37421912" providerId="ADAL" clId="{D5B164CB-EA94-4359-A97F-EA359983990F}" dt="2023-03-09T17:08:28.427" v="1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D5B164CB-EA94-4359-A97F-EA359983990F}" dt="2023-03-09T17:08:28.427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D5B164CB-EA94-4359-A97F-EA359983990F}" dt="2023-03-09T17:09:18.272" v="3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D5B164CB-EA94-4359-A97F-EA359983990F}" dt="2023-03-09T17:09:18.272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D5B164CB-EA94-4359-A97F-EA359983990F}" dt="2023-03-09T17:09:50.480" v="6" actId="255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D5B164CB-EA94-4359-A97F-EA359983990F}" dt="2023-03-09T17:09:24.524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D5B164CB-EA94-4359-A97F-EA359983990F}" dt="2023-03-09T17:09:50.480" v="6" actId="255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Sun 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Sun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Sunscreen becomes you.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 steps to reduce your risk of skin cancer. Cover your skin as much as possible when working in the sun. Wear a long-sleeved shirt, pants, sunglasses with UV protection and a hat.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Wear sunscreen rated with an SPF of 30 or above to help protect your skin year-round.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Sun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One in five Americans will develop skin cancer at some point in their lifetime. Following these tips will help prevent skin damage when working outdoors.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</TotalTime>
  <Words>131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Sun Safety                      </vt:lpstr>
      <vt:lpstr>Sun Safety</vt:lpstr>
      <vt:lpstr>Sun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48</cp:revision>
  <cp:lastPrinted>2016-03-28T13:50:09Z</cp:lastPrinted>
  <dcterms:created xsi:type="dcterms:W3CDTF">2014-08-01T15:55:50Z</dcterms:created>
  <dcterms:modified xsi:type="dcterms:W3CDTF">2023-03-09T17:10:01Z</dcterms:modified>
</cp:coreProperties>
</file>