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874AA2-F8AE-4D27-AD47-0E539F62268D}" v="18" dt="2023-01-13T18:45:55.988"/>
    <p1510:client id="{D46825CA-138C-45BD-9F0A-67E0E4EFFE07}" v="5" dt="2023-01-17T15:18:31.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B6874AA2-F8AE-4D27-AD47-0E539F62268D}"/>
    <pc:docChg chg="modSld">
      <pc:chgData name="Miller, Scott A - Buffalo, NY" userId="S::scott.a.miller3@usps.gov::cf64db98-5706-411e-803e-c2ed37421912" providerId="AD" clId="Web-{B6874AA2-F8AE-4D27-AD47-0E539F62268D}" dt="2023-01-13T18:45:55.988" v="15" actId="20577"/>
      <pc:docMkLst>
        <pc:docMk/>
      </pc:docMkLst>
      <pc:sldChg chg="modSp">
        <pc:chgData name="Miller, Scott A - Buffalo, NY" userId="S::scott.a.miller3@usps.gov::cf64db98-5706-411e-803e-c2ed37421912" providerId="AD" clId="Web-{B6874AA2-F8AE-4D27-AD47-0E539F62268D}" dt="2023-01-13T18:45:00.253" v="1" actId="20577"/>
        <pc:sldMkLst>
          <pc:docMk/>
          <pc:sldMk cId="3497351106" sldId="256"/>
        </pc:sldMkLst>
        <pc:spChg chg="mod">
          <ac:chgData name="Miller, Scott A - Buffalo, NY" userId="S::scott.a.miller3@usps.gov::cf64db98-5706-411e-803e-c2ed37421912" providerId="AD" clId="Web-{B6874AA2-F8AE-4D27-AD47-0E539F62268D}" dt="2023-01-13T18:45:00.25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B6874AA2-F8AE-4D27-AD47-0E539F62268D}" dt="2023-01-13T18:45:11.206" v="4" actId="20577"/>
        <pc:sldMkLst>
          <pc:docMk/>
          <pc:sldMk cId="3125533672" sldId="257"/>
        </pc:sldMkLst>
        <pc:spChg chg="mod">
          <ac:chgData name="Miller, Scott A - Buffalo, NY" userId="S::scott.a.miller3@usps.gov::cf64db98-5706-411e-803e-c2ed37421912" providerId="AD" clId="Web-{B6874AA2-F8AE-4D27-AD47-0E539F62268D}" dt="2023-01-13T18:45:11.206"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B6874AA2-F8AE-4D27-AD47-0E539F62268D}" dt="2023-01-13T18:45:55.988" v="15" actId="20577"/>
        <pc:sldMkLst>
          <pc:docMk/>
          <pc:sldMk cId="332399375" sldId="258"/>
        </pc:sldMkLst>
        <pc:spChg chg="mod">
          <ac:chgData name="Miller, Scott A - Buffalo, NY" userId="S::scott.a.miller3@usps.gov::cf64db98-5706-411e-803e-c2ed37421912" providerId="AD" clId="Web-{B6874AA2-F8AE-4D27-AD47-0E539F62268D}" dt="2023-01-13T18:45:33.972" v="6" actId="20577"/>
          <ac:spMkLst>
            <pc:docMk/>
            <pc:sldMk cId="332399375" sldId="258"/>
            <ac:spMk id="2" creationId="{00000000-0000-0000-0000-000000000000}"/>
          </ac:spMkLst>
        </pc:spChg>
        <pc:spChg chg="mod">
          <ac:chgData name="Miller, Scott A - Buffalo, NY" userId="S::scott.a.miller3@usps.gov::cf64db98-5706-411e-803e-c2ed37421912" providerId="AD" clId="Web-{B6874AA2-F8AE-4D27-AD47-0E539F62268D}" dt="2023-01-13T18:45:55.988" v="1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46825CA-138C-45BD-9F0A-67E0E4EFFE07}"/>
    <pc:docChg chg="modSld">
      <pc:chgData name="Miller, Scott A - Buffalo, NY" userId="S::scott.a.miller3@usps.gov::cf64db98-5706-411e-803e-c2ed37421912" providerId="AD" clId="Web-{D46825CA-138C-45BD-9F0A-67E0E4EFFE07}" dt="2023-01-17T15:18:29.884" v="3" actId="20577"/>
      <pc:docMkLst>
        <pc:docMk/>
      </pc:docMkLst>
      <pc:sldChg chg="modSp">
        <pc:chgData name="Miller, Scott A - Buffalo, NY" userId="S::scott.a.miller3@usps.gov::cf64db98-5706-411e-803e-c2ed37421912" providerId="AD" clId="Web-{D46825CA-138C-45BD-9F0A-67E0E4EFFE07}" dt="2023-01-17T15:18:29.884" v="3" actId="20577"/>
        <pc:sldMkLst>
          <pc:docMk/>
          <pc:sldMk cId="332399375" sldId="258"/>
        </pc:sldMkLst>
        <pc:spChg chg="mod">
          <ac:chgData name="Miller, Scott A - Buffalo, NY" userId="S::scott.a.miller3@usps.gov::cf64db98-5706-411e-803e-c2ed37421912" providerId="AD" clId="Web-{D46825CA-138C-45BD-9F0A-67E0E4EFFE07}" dt="2023-01-17T15:18:29.884"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Vehicle Safety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Vehicle Safety</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it clunks, it flunks.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Notice 76, Expanded Vehicle Safety Check, is your first step in making sure the postal vehicle you’ll be driving is safe. Make this safety check every time before you drive. Report any defects, unsafe conditions or damage to your supervisor.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Vehicle Safety</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a:cs typeface="Arial"/>
              </a:rPr>
              <a:t>And that’s smart safety!</a:t>
            </a:r>
            <a:endParaRPr lang="en-US" dirty="0"/>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5734EC-6A49-45AB-964E-E5090056B08A}">
  <ds:schemaRefs>
    <ds:schemaRef ds:uri="http://schemas.microsoft.com/sharepoint/v3/contenttype/forms"/>
  </ds:schemaRefs>
</ds:datastoreItem>
</file>

<file path=customXml/itemProps2.xml><?xml version="1.0" encoding="utf-8"?>
<ds:datastoreItem xmlns:ds="http://schemas.openxmlformats.org/officeDocument/2006/customXml" ds:itemID="{8F06C6E8-D7DB-4A50-BB7F-36E7F1858AB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796C0D5C-656D-40F9-8640-926BEEFE82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304</TotalTime>
  <Words>73</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Vehicle Safety                </vt:lpstr>
      <vt:lpstr>Vehicle Safety</vt:lpstr>
      <vt:lpstr>Vehicle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52</cp:revision>
  <cp:lastPrinted>2016-03-28T13:50:09Z</cp:lastPrinted>
  <dcterms:created xsi:type="dcterms:W3CDTF">2014-08-01T15:55:50Z</dcterms:created>
  <dcterms:modified xsi:type="dcterms:W3CDTF">2023-01-17T15:18:37Z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