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DF3AA-E80D-4933-BFBA-674912E009E6}" v="67" dt="2023-01-13T17:31:32.301"/>
    <p1510:client id="{7B215A20-04C3-4180-9F97-CDED7AEBAA92}" v="5" dt="2023-01-17T15:17:00.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58DF3AA-E80D-4933-BFBA-674912E009E6}"/>
    <pc:docChg chg="modSld">
      <pc:chgData name="Miller, Scott A - Buffalo, NY" userId="S::scott.a.miller3@usps.gov::cf64db98-5706-411e-803e-c2ed37421912" providerId="AD" clId="Web-{058DF3AA-E80D-4933-BFBA-674912E009E6}" dt="2023-01-13T17:31:32.301" v="65" actId="20577"/>
      <pc:docMkLst>
        <pc:docMk/>
      </pc:docMkLst>
      <pc:sldChg chg="modSp">
        <pc:chgData name="Miller, Scott A - Buffalo, NY" userId="S::scott.a.miller3@usps.gov::cf64db98-5706-411e-803e-c2ed37421912" providerId="AD" clId="Web-{058DF3AA-E80D-4933-BFBA-674912E009E6}" dt="2023-01-13T17:30:25.144" v="21" actId="20577"/>
        <pc:sldMkLst>
          <pc:docMk/>
          <pc:sldMk cId="3497351106" sldId="256"/>
        </pc:sldMkLst>
        <pc:spChg chg="mod">
          <ac:chgData name="Miller, Scott A - Buffalo, NY" userId="S::scott.a.miller3@usps.gov::cf64db98-5706-411e-803e-c2ed37421912" providerId="AD" clId="Web-{058DF3AA-E80D-4933-BFBA-674912E009E6}" dt="2023-01-13T17:30:25.144" v="2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58DF3AA-E80D-4933-BFBA-674912E009E6}" dt="2023-01-13T17:31:00.347" v="45" actId="20577"/>
        <pc:sldMkLst>
          <pc:docMk/>
          <pc:sldMk cId="3125533672" sldId="257"/>
        </pc:sldMkLst>
        <pc:spChg chg="mod">
          <ac:chgData name="Miller, Scott A - Buffalo, NY" userId="S::scott.a.miller3@usps.gov::cf64db98-5706-411e-803e-c2ed37421912" providerId="AD" clId="Web-{058DF3AA-E80D-4933-BFBA-674912E009E6}" dt="2023-01-13T17:31:00.347" v="4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58DF3AA-E80D-4933-BFBA-674912E009E6}" dt="2023-01-13T17:31:32.301" v="65" actId="20577"/>
        <pc:sldMkLst>
          <pc:docMk/>
          <pc:sldMk cId="332399375" sldId="258"/>
        </pc:sldMkLst>
        <pc:spChg chg="mod">
          <ac:chgData name="Miller, Scott A - Buffalo, NY" userId="S::scott.a.miller3@usps.gov::cf64db98-5706-411e-803e-c2ed37421912" providerId="AD" clId="Web-{058DF3AA-E80D-4933-BFBA-674912E009E6}" dt="2023-01-13T17:31:18.972" v="59" actId="20577"/>
          <ac:spMkLst>
            <pc:docMk/>
            <pc:sldMk cId="332399375" sldId="258"/>
            <ac:spMk id="2" creationId="{00000000-0000-0000-0000-000000000000}"/>
          </ac:spMkLst>
        </pc:spChg>
        <pc:spChg chg="mod">
          <ac:chgData name="Miller, Scott A - Buffalo, NY" userId="S::scott.a.miller3@usps.gov::cf64db98-5706-411e-803e-c2ed37421912" providerId="AD" clId="Web-{058DF3AA-E80D-4933-BFBA-674912E009E6}" dt="2023-01-13T17:31:32.301" v="6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7B215A20-04C3-4180-9F97-CDED7AEBAA92}"/>
    <pc:docChg chg="modSld">
      <pc:chgData name="Miller, Scott A - Buffalo, NY" userId="S::scott.a.miller3@usps.gov::cf64db98-5706-411e-803e-c2ed37421912" providerId="AD" clId="Web-{7B215A20-04C3-4180-9F97-CDED7AEBAA92}" dt="2023-01-17T15:16:59.094" v="3" actId="20577"/>
      <pc:docMkLst>
        <pc:docMk/>
      </pc:docMkLst>
      <pc:sldChg chg="modSp">
        <pc:chgData name="Miller, Scott A - Buffalo, NY" userId="S::scott.a.miller3@usps.gov::cf64db98-5706-411e-803e-c2ed37421912" providerId="AD" clId="Web-{7B215A20-04C3-4180-9F97-CDED7AEBAA92}" dt="2023-01-17T15:16:59.094" v="3" actId="20577"/>
        <pc:sldMkLst>
          <pc:docMk/>
          <pc:sldMk cId="332399375" sldId="258"/>
        </pc:sldMkLst>
        <pc:spChg chg="mod">
          <ac:chgData name="Miller, Scott A - Buffalo, NY" userId="S::scott.a.miller3@usps.gov::cf64db98-5706-411e-803e-c2ed37421912" providerId="AD" clId="Web-{7B215A20-04C3-4180-9F97-CDED7AEBAA92}" dt="2023-01-17T15:16:59.094"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Health Screenings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Health Screenings   </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Do you know your numbers?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The Postal Service urges employees to get regular health screenings that include blood pressure, cholesterol and blood sugar level checks. They can help you and your doctor determine your risk for certain diseases and conditions, including heart disease, diabetes and obesity.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Health Screenings   </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Healthy employees use less sick leave, show up for work and are more productive.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E386C1-DFD6-4E63-89B9-06AAE1FF9098}">
  <ds:schemaRefs>
    <ds:schemaRef ds:uri="http://schemas.microsoft.com/sharepoint/v3/contenttype/forms"/>
  </ds:schemaRefs>
</ds:datastoreItem>
</file>

<file path=customXml/itemProps2.xml><?xml version="1.0" encoding="utf-8"?>
<ds:datastoreItem xmlns:ds="http://schemas.openxmlformats.org/officeDocument/2006/customXml" ds:itemID="{4EA90BF8-AE60-4E56-866B-ED3C2B0E0AB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6A42A465-4917-42BA-8B15-100AB23816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301</TotalTime>
  <Words>96</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Health Screenings                  </vt:lpstr>
      <vt:lpstr>Health Screenings   </vt:lpstr>
      <vt:lpstr>Health Screenings   </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54</cp:revision>
  <cp:lastPrinted>2016-03-28T13:50:09Z</cp:lastPrinted>
  <dcterms:created xsi:type="dcterms:W3CDTF">2014-08-01T15:55:50Z</dcterms:created>
  <dcterms:modified xsi:type="dcterms:W3CDTF">2023-01-17T15:17:06Z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