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9F4737D6-9B10-4270-B799-A07774577B6F}"/>
    <pc:docChg chg="modSld">
      <pc:chgData name="Miller, Scott A - Buffalo, NY" userId="cf64db98-5706-411e-803e-c2ed37421912" providerId="ADAL" clId="{9F4737D6-9B10-4270-B799-A07774577B6F}" dt="2023-03-10T15:49:19.307" v="14" actId="20577"/>
      <pc:docMkLst>
        <pc:docMk/>
      </pc:docMkLst>
      <pc:sldChg chg="modSp mod">
        <pc:chgData name="Miller, Scott A - Buffalo, NY" userId="cf64db98-5706-411e-803e-c2ed37421912" providerId="ADAL" clId="{9F4737D6-9B10-4270-B799-A07774577B6F}" dt="2023-03-09T19:24:08.099" v="1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9F4737D6-9B10-4270-B799-A07774577B6F}" dt="2023-03-09T19:24:08.099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9F4737D6-9B10-4270-B799-A07774577B6F}" dt="2023-03-09T19:24:13.526" v="3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9F4737D6-9B10-4270-B799-A07774577B6F}" dt="2023-03-09T19:24:13.526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9F4737D6-9B10-4270-B799-A07774577B6F}" dt="2023-03-10T15:49:19.307" v="14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9F4737D6-9B10-4270-B799-A07774577B6F}" dt="2023-03-10T15:48:52.440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9F4737D6-9B10-4270-B799-A07774577B6F}" dt="2023-03-10T15:49:19.307" v="1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5092727"/>
            <a:ext cx="8816741" cy="132136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Counseling Employees</a:t>
            </a:r>
            <a:br>
              <a:rPr lang="en-US" sz="22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Counseling Employees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When you care enough, you CARE.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Counseling At Risk Employees — CARE — is designed to engage employees in accident prevention. The program uses accident statistics, root cause analysis and a participant action plan intended to eliminate future accidents. The objective is to reduce employee accidents through discussions, retraining, coaching and recognition of safety hazards.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Implementing CARE will reduce the number of accidents, escalating costs, employee injuries/illnesses and lost productivity by involving employees in safety awareness and accident prevention.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Counseling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121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Counseling Employees      </vt:lpstr>
      <vt:lpstr>Counseling Employees</vt:lpstr>
      <vt:lpstr>Counseling Employees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72</cp:revision>
  <cp:lastPrinted>2016-03-28T13:50:09Z</cp:lastPrinted>
  <dcterms:created xsi:type="dcterms:W3CDTF">2014-08-01T15:55:50Z</dcterms:created>
  <dcterms:modified xsi:type="dcterms:W3CDTF">2023-03-10T15:49:28Z</dcterms:modified>
</cp:coreProperties>
</file>