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F54B44-B7E4-4B03-9EEE-04E0D0417741}" v="5" dt="2023-03-08T21:06:21.381"/>
    <p1510:client id="{ED02C9F4-902B-4D27-9B78-F8FD7CB58A00}" v="4" dt="2023-03-08T21:02:08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1BF54B44-B7E4-4B03-9EEE-04E0D0417741}"/>
    <pc:docChg chg="modSld">
      <pc:chgData name="Miller, Scott A - Buffalo, NY" userId="S::scott.a.miller3@usps.gov::cf64db98-5706-411e-803e-c2ed37421912" providerId="AD" clId="Web-{1BF54B44-B7E4-4B03-9EEE-04E0D0417741}" dt="2023-03-08T21:06:21.381" v="4" actId="20577"/>
      <pc:docMkLst>
        <pc:docMk/>
      </pc:docMkLst>
      <pc:sldChg chg="modSp">
        <pc:chgData name="Miller, Scott A - Buffalo, NY" userId="S::scott.a.miller3@usps.gov::cf64db98-5706-411e-803e-c2ed37421912" providerId="AD" clId="Web-{1BF54B44-B7E4-4B03-9EEE-04E0D0417741}" dt="2023-03-08T21:06:21.381" v="4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1BF54B44-B7E4-4B03-9EEE-04E0D0417741}" dt="2023-03-08T21:06:08.943" v="2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1BF54B44-B7E4-4B03-9EEE-04E0D0417741}" dt="2023-03-08T21:06:21.381" v="4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ED02C9F4-902B-4D27-9B78-F8FD7CB58A00}"/>
    <pc:docChg chg="modSld">
      <pc:chgData name="Miller, Scott A - Buffalo, NY" userId="S::scott.a.miller3@usps.gov::cf64db98-5706-411e-803e-c2ed37421912" providerId="AD" clId="Web-{ED02C9F4-902B-4D27-9B78-F8FD7CB58A00}" dt="2023-03-08T21:02:08.439" v="2" actId="20577"/>
      <pc:docMkLst>
        <pc:docMk/>
      </pc:docMkLst>
      <pc:sldChg chg="modSp">
        <pc:chgData name="Miller, Scott A - Buffalo, NY" userId="S::scott.a.miller3@usps.gov::cf64db98-5706-411e-803e-c2ed37421912" providerId="AD" clId="Web-{ED02C9F4-902B-4D27-9B78-F8FD7CB58A00}" dt="2023-03-08T21:02:02.485" v="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ED02C9F4-902B-4D27-9B78-F8FD7CB58A00}" dt="2023-03-08T21:02:02.485" v="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ED02C9F4-902B-4D27-9B78-F8FD7CB58A00}" dt="2023-03-08T21:02:08.439" v="2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ED02C9F4-902B-4D27-9B78-F8FD7CB58A00}" dt="2023-03-08T21:02:08.439" v="2" actId="20577"/>
          <ac:spMkLst>
            <pc:docMk/>
            <pc:sldMk cId="3125533672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/>
              <a:t>Facility Security</a:t>
            </a: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br>
              <a:rPr lang="en-US" sz="4400"/>
            </a:br>
            <a:endParaRPr lang="en-US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/>
              <a:t>Facility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Follow the inspectors’ advice for keeping our facilities secure.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Wear your ID and question strangers who aren’t wearing a postal ID.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Ensure government license plates, such as USPS or General Services Administration plates, are properly affixed to vehicles.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Perform vehicle inventories daily and document the results.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Remove keys from vehicles and lock the doors when vehicles aren’t in use.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Immediately report any missing postal assets such as uniforms, IDs, vehicles and keys.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Keep facility doors closed and make sure locks work.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/>
              <a:t>Facility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>
                <a:latin typeface="Arial"/>
                <a:cs typeface="Arial"/>
              </a:rPr>
              <a:t>Everyone is responsible for keeping postal facilities and vehicles safe and secure. For additional information, read Pub 266,</a:t>
            </a:r>
            <a:r>
              <a:rPr lang="en-US" sz="1800" i="1">
                <a:latin typeface="Arial"/>
                <a:cs typeface="Arial"/>
              </a:rPr>
              <a:t> Blueprint for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i="1">
                <a:latin typeface="Arial"/>
                <a:cs typeface="Arial"/>
              </a:rPr>
              <a:t>Facility Security</a:t>
            </a:r>
            <a:r>
              <a:rPr lang="en-US" sz="1800">
                <a:latin typeface="Arial"/>
                <a:cs typeface="Arial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1866DEB-B091-47D6-8E4F-A02E4983A83B}">
  <ds:schemaRefs>
    <ds:schemaRef ds:uri="57d24744-6575-40bb-88d4-0a3cd153c139"/>
    <ds:schemaRef ds:uri="dc2526d9-1c0b-45ed-b3d4-9d2ceccde7b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8BC5824-058E-4DDE-A9ED-46F0E4769C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A4170E-6A5E-4E07-87B1-B163482812C8}">
  <ds:schemaRefs>
    <ds:schemaRef ds:uri="57d24744-6575-40bb-88d4-0a3cd153c139"/>
    <ds:schemaRef ds:uri="dc2526d9-1c0b-45ed-b3d4-9d2ceccde7b4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Facility Security                    </vt:lpstr>
      <vt:lpstr>Facility Security</vt:lpstr>
      <vt:lpstr>Facility Security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revision>1</cp:revision>
  <cp:lastPrinted>2016-03-28T13:50:09Z</cp:lastPrinted>
  <dcterms:created xsi:type="dcterms:W3CDTF">2014-08-01T15:55:50Z</dcterms:created>
  <dcterms:modified xsi:type="dcterms:W3CDTF">2023-03-08T21:06:24Z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