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C14172-5B6D-40A8-B74C-3645947175DF}" v="17" dt="2023-01-13T18:35:13.415"/>
    <p1510:client id="{C097264F-A969-4F06-92DB-5B0A12D22D3E}" v="5" dt="2023-01-17T15:17:56.8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1CC14172-5B6D-40A8-B74C-3645947175DF}"/>
    <pc:docChg chg="modSld">
      <pc:chgData name="Miller, Scott A - Buffalo, NY" userId="S::scott.a.miller3@usps.gov::cf64db98-5706-411e-803e-c2ed37421912" providerId="AD" clId="Web-{1CC14172-5B6D-40A8-B74C-3645947175DF}" dt="2023-01-13T18:35:10.931" v="14" actId="20577"/>
      <pc:docMkLst>
        <pc:docMk/>
      </pc:docMkLst>
      <pc:sldChg chg="modSp">
        <pc:chgData name="Miller, Scott A - Buffalo, NY" userId="S::scott.a.miller3@usps.gov::cf64db98-5706-411e-803e-c2ed37421912" providerId="AD" clId="Web-{1CC14172-5B6D-40A8-B74C-3645947175DF}" dt="2023-01-13T18:34:02.914" v="2" actId="20577"/>
        <pc:sldMkLst>
          <pc:docMk/>
          <pc:sldMk cId="3497351106" sldId="256"/>
        </pc:sldMkLst>
        <pc:spChg chg="mod">
          <ac:chgData name="Miller, Scott A - Buffalo, NY" userId="S::scott.a.miller3@usps.gov::cf64db98-5706-411e-803e-c2ed37421912" providerId="AD" clId="Web-{1CC14172-5B6D-40A8-B74C-3645947175DF}" dt="2023-01-13T18:34:02.914"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1CC14172-5B6D-40A8-B74C-3645947175DF}" dt="2023-01-13T18:34:19.040" v="5" actId="20577"/>
        <pc:sldMkLst>
          <pc:docMk/>
          <pc:sldMk cId="3125533672" sldId="257"/>
        </pc:sldMkLst>
        <pc:spChg chg="mod">
          <ac:chgData name="Miller, Scott A - Buffalo, NY" userId="S::scott.a.miller3@usps.gov::cf64db98-5706-411e-803e-c2ed37421912" providerId="AD" clId="Web-{1CC14172-5B6D-40A8-B74C-3645947175DF}" dt="2023-01-13T18:34:09.258" v="4" actId="20577"/>
          <ac:spMkLst>
            <pc:docMk/>
            <pc:sldMk cId="3125533672" sldId="257"/>
            <ac:spMk id="2" creationId="{00000000-0000-0000-0000-000000000000}"/>
          </ac:spMkLst>
        </pc:spChg>
        <pc:spChg chg="mod">
          <ac:chgData name="Miller, Scott A - Buffalo, NY" userId="S::scott.a.miller3@usps.gov::cf64db98-5706-411e-803e-c2ed37421912" providerId="AD" clId="Web-{1CC14172-5B6D-40A8-B74C-3645947175DF}" dt="2023-01-13T18:34:19.040" v="5"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1CC14172-5B6D-40A8-B74C-3645947175DF}" dt="2023-01-13T18:35:10.931" v="14" actId="20577"/>
        <pc:sldMkLst>
          <pc:docMk/>
          <pc:sldMk cId="332399375" sldId="258"/>
        </pc:sldMkLst>
        <pc:spChg chg="mod">
          <ac:chgData name="Miller, Scott A - Buffalo, NY" userId="S::scott.a.miller3@usps.gov::cf64db98-5706-411e-803e-c2ed37421912" providerId="AD" clId="Web-{1CC14172-5B6D-40A8-B74C-3645947175DF}" dt="2023-01-13T18:34:42.462" v="7" actId="20577"/>
          <ac:spMkLst>
            <pc:docMk/>
            <pc:sldMk cId="332399375" sldId="258"/>
            <ac:spMk id="2" creationId="{00000000-0000-0000-0000-000000000000}"/>
          </ac:spMkLst>
        </pc:spChg>
        <pc:spChg chg="mod">
          <ac:chgData name="Miller, Scott A - Buffalo, NY" userId="S::scott.a.miller3@usps.gov::cf64db98-5706-411e-803e-c2ed37421912" providerId="AD" clId="Web-{1CC14172-5B6D-40A8-B74C-3645947175DF}" dt="2023-01-13T18:35:10.931" v="14"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C097264F-A969-4F06-92DB-5B0A12D22D3E}"/>
    <pc:docChg chg="modSld">
      <pc:chgData name="Miller, Scott A - Buffalo, NY" userId="S::scott.a.miller3@usps.gov::cf64db98-5706-411e-803e-c2ed37421912" providerId="AD" clId="Web-{C097264F-A969-4F06-92DB-5B0A12D22D3E}" dt="2023-01-17T15:17:55.456" v="3" actId="20577"/>
      <pc:docMkLst>
        <pc:docMk/>
      </pc:docMkLst>
      <pc:sldChg chg="modSp">
        <pc:chgData name="Miller, Scott A - Buffalo, NY" userId="S::scott.a.miller3@usps.gov::cf64db98-5706-411e-803e-c2ed37421912" providerId="AD" clId="Web-{C097264F-A969-4F06-92DB-5B0A12D22D3E}" dt="2023-01-17T15:17:55.456" v="3" actId="20577"/>
        <pc:sldMkLst>
          <pc:docMk/>
          <pc:sldMk cId="332399375" sldId="258"/>
        </pc:sldMkLst>
        <pc:spChg chg="mod">
          <ac:chgData name="Miller, Scott A - Buffalo, NY" userId="S::scott.a.miller3@usps.gov::cf64db98-5706-411e-803e-c2ed37421912" providerId="AD" clId="Web-{C097264F-A969-4F06-92DB-5B0A12D22D3E}" dt="2023-01-17T15:17:55.456" v="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lue.usps.gov/nationalpreparedne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Hurricane Season</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Hurricane Season</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latin typeface="Arial"/>
                <a:cs typeface="Arial"/>
              </a:rPr>
              <a:t>Hurricanes hugely happen.</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The National Hurricane Center issues watches and warnings for storms that threaten parts of the United States. Hurricanes bring with them storm surges, heavy rains, high winds, tornadoes and rip currents. The official hurricane season is May through November, but hurricanes can happen in any month.</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Hurricane Season</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92500" lnSpcReduction="20000"/>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2200" dirty="0">
                <a:latin typeface="Arial" panose="020B0604020202020204" pitchFamily="34" charset="0"/>
                <a:cs typeface="Arial" panose="020B0604020202020204" pitchFamily="34" charset="0"/>
              </a:rPr>
            </a:br>
            <a:r>
              <a:rPr lang="en-US" sz="2400" dirty="0">
                <a:latin typeface="Arial"/>
                <a:cs typeface="Arial"/>
              </a:rPr>
              <a:t>If you’re in an area most likely to see such storms, the Hurricane Preparedness Guide offers information on how to protect employees while minimizing damage and loss of postal assets, including vehicles and facilities. It’s available on the National Preparedness webpage at </a:t>
            </a:r>
            <a:r>
              <a:rPr lang="en-US" sz="2400" dirty="0">
                <a:latin typeface="Arial"/>
                <a:cs typeface="Arial"/>
                <a:hlinkClick r:id="rId2"/>
              </a:rPr>
              <a:t>http://blue.usps.gov/nationalpreparedness/</a:t>
            </a:r>
            <a:r>
              <a:rPr lang="en-US" sz="2400" dirty="0">
                <a:latin typeface="Arial"/>
                <a:cs typeface="Arial"/>
              </a:rPr>
              <a:t>.</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And that’s smart safety!</a:t>
            </a:r>
          </a:p>
          <a:p>
            <a:pPr marL="0" indent="0">
              <a:lnSpc>
                <a:spcPct val="120000"/>
              </a:lnSpc>
              <a:spcBef>
                <a:spcPts val="0"/>
              </a:spcBef>
              <a:spcAft>
                <a:spcPts val="0"/>
              </a:spcAft>
              <a:buNone/>
            </a:pPr>
            <a:endParaRPr lang="en-US" sz="1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C1D7A3-B503-49E4-9DD9-2C5D8C7A1D17}">
  <ds:schemaRefs>
    <ds:schemaRef ds:uri="http://schemas.microsoft.com/sharepoint/v3/contenttype/forms"/>
  </ds:schemaRefs>
</ds:datastoreItem>
</file>

<file path=customXml/itemProps2.xml><?xml version="1.0" encoding="utf-8"?>
<ds:datastoreItem xmlns:ds="http://schemas.openxmlformats.org/officeDocument/2006/customXml" ds:itemID="{66F43194-8536-44AF-AD8B-77815D38E421}">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3BD17170-981D-486C-9312-3E541ABF04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296</TotalTime>
  <Words>61</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Hurricane Season                  </vt:lpstr>
      <vt:lpstr>Hurricane Season</vt:lpstr>
      <vt:lpstr>Hurricane Season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54</cp:revision>
  <cp:lastPrinted>2016-03-28T13:50:09Z</cp:lastPrinted>
  <dcterms:created xsi:type="dcterms:W3CDTF">2014-08-01T15:55:50Z</dcterms:created>
  <dcterms:modified xsi:type="dcterms:W3CDTF">2023-01-17T15:18:03Z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