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EC1E8D63-1F16-4C32-9032-13FA26B327BC}"/>
    <pc:docChg chg="modSld">
      <pc:chgData name="Miller, Scott A - Buffalo, NY" userId="S::scott.a.miller3@usps.gov::cf64db98-5706-411e-803e-c2ed37421912" providerId="AD" clId="Web-{EC1E8D63-1F16-4C32-9032-13FA26B327BC}" dt="2023-01-13T17:27:50.962" v="14" actId="20577"/>
      <pc:docMkLst>
        <pc:docMk/>
      </pc:docMkLst>
      <pc:sldChg chg="modSp">
        <pc:chgData name="Miller, Scott A - Buffalo, NY" userId="S::scott.a.miller3@usps.gov::cf64db98-5706-411e-803e-c2ed37421912" providerId="AD" clId="Web-{EC1E8D63-1F16-4C32-9032-13FA26B327BC}" dt="2023-01-13T17:26:26.055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EC1E8D63-1F16-4C32-9032-13FA26B327BC}" dt="2023-01-13T17:26:26.055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C1E8D63-1F16-4C32-9032-13FA26B327BC}" dt="2023-01-13T17:27:04.993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EC1E8D63-1F16-4C32-9032-13FA26B327BC}" dt="2023-01-13T17:27:04.993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C1E8D63-1F16-4C32-9032-13FA26B327BC}" dt="2023-01-13T17:27:50.962" v="1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EC1E8D63-1F16-4C32-9032-13FA26B327BC}" dt="2023-01-13T17:27:33.009" v="8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EC1E8D63-1F16-4C32-9032-13FA26B327BC}" dt="2023-01-13T17:27:50.962" v="1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67A31332-5713-4F89-9F00-934F0462D1FD}"/>
    <pc:docChg chg="modSld">
      <pc:chgData name="Miller, Scott A - Buffalo, NY" userId="S::scott.a.miller3@usps.gov::cf64db98-5706-411e-803e-c2ed37421912" providerId="AD" clId="Web-{67A31332-5713-4F89-9F00-934F0462D1FD}" dt="2023-01-17T15:16:14.617" v="8" actId="20577"/>
      <pc:docMkLst>
        <pc:docMk/>
      </pc:docMkLst>
      <pc:sldChg chg="modSp">
        <pc:chgData name="Miller, Scott A - Buffalo, NY" userId="S::scott.a.miller3@usps.gov::cf64db98-5706-411e-803e-c2ed37421912" providerId="AD" clId="Web-{67A31332-5713-4F89-9F00-934F0462D1FD}" dt="2023-01-17T15:16:14.617" v="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67A31332-5713-4F89-9F00-934F0462D1FD}" dt="2023-01-17T15:16:14.617" v="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C66B69EF-B836-437B-AA81-24B070B77E60}"/>
    <pc:docChg chg="modSld">
      <pc:chgData name="Miller, Scott A - Buffalo, NY" userId="cf64db98-5706-411e-803e-c2ed37421912" providerId="ADAL" clId="{C66B69EF-B836-437B-AA81-24B070B77E60}" dt="2023-03-10T20:42:00.627" v="3" actId="255"/>
      <pc:docMkLst>
        <pc:docMk/>
      </pc:docMkLst>
      <pc:sldChg chg="modSp mod">
        <pc:chgData name="Miller, Scott A - Buffalo, NY" userId="cf64db98-5706-411e-803e-c2ed37421912" providerId="ADAL" clId="{C66B69EF-B836-437B-AA81-24B070B77E60}" dt="2023-03-10T20:42:00.627" v="3" actId="255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66B69EF-B836-437B-AA81-24B070B77E60}" dt="2023-03-10T20:42:00.627" v="3" actId="255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C66B69EF-B836-437B-AA81-24B070B77E60}" dt="2023-03-10T20:41:42.852" v="2" actId="255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C66B69EF-B836-437B-AA81-24B070B77E60}" dt="2023-03-10T20:41:42.852" v="2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OSHA Records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OSHA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Trust but verify.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OSHA recordkeeping review is designed to verify that processes are in place to protect USPS from proposed OSHA recordkeeping violations and citations. These occur when employee work-related injuries, illnesses and fatalities are not properly recorded and updated in a timely manner. Incorrect OSHA recordkeeping is the fifth most frequent violation for the Postal Service.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OSHA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District Safety and Health and Resource management staff should conduct reviews monthly. The district manager, plant manager and/or lead official should be notified about the review, its purpose and subsequent findings.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OSHA recordkeeping reviews ensure accurate employee health and safety records, and reduce OSHA fines paid by USPS.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33A98-627F-4F82-8FE4-CF614A84F21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401D6DAA-DB63-400B-B35F-AB7DC21B8E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7EC8A-BBFD-4AFC-BCEA-F5E643D8F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158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OSHA Records               </vt:lpstr>
      <vt:lpstr>OSHA Records</vt:lpstr>
      <vt:lpstr>OSHA Records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51</cp:revision>
  <cp:lastPrinted>2016-03-28T13:50:09Z</cp:lastPrinted>
  <dcterms:created xsi:type="dcterms:W3CDTF">2014-08-01T15:55:50Z</dcterms:created>
  <dcterms:modified xsi:type="dcterms:W3CDTF">2023-03-10T20:42:09Z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