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DC8D3-8FD4-4CBE-92A0-8379AA7D2A44}" v="16" dt="2023-01-13T14:47:53.925"/>
    <p1510:client id="{9EA59613-6876-4808-B457-B9CFED586D17}" v="4" dt="2023-01-17T15:14:55.2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EA59613-6876-4808-B457-B9CFED586D17}"/>
    <pc:docChg chg="modSld">
      <pc:chgData name="Miller, Scott A - Buffalo, NY" userId="S::scott.a.miller3@usps.gov::cf64db98-5706-411e-803e-c2ed37421912" providerId="AD" clId="Web-{9EA59613-6876-4808-B457-B9CFED586D17}" dt="2023-01-17T15:14:53.946" v="2" actId="20577"/>
      <pc:docMkLst>
        <pc:docMk/>
      </pc:docMkLst>
      <pc:sldChg chg="modSp">
        <pc:chgData name="Miller, Scott A - Buffalo, NY" userId="S::scott.a.miller3@usps.gov::cf64db98-5706-411e-803e-c2ed37421912" providerId="AD" clId="Web-{9EA59613-6876-4808-B457-B9CFED586D17}" dt="2023-01-17T15:14:53.946" v="2" actId="20577"/>
        <pc:sldMkLst>
          <pc:docMk/>
          <pc:sldMk cId="332399375" sldId="258"/>
        </pc:sldMkLst>
        <pc:spChg chg="mod">
          <ac:chgData name="Miller, Scott A - Buffalo, NY" userId="S::scott.a.miller3@usps.gov::cf64db98-5706-411e-803e-c2ed37421912" providerId="AD" clId="Web-{9EA59613-6876-4808-B457-B9CFED586D17}" dt="2023-01-17T15:14:53.946"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00FDC8D3-8FD4-4CBE-92A0-8379AA7D2A44}"/>
    <pc:docChg chg="modSld">
      <pc:chgData name="Miller, Scott A - Buffalo, NY" userId="S::scott.a.miller3@usps.gov::cf64db98-5706-411e-803e-c2ed37421912" providerId="AD" clId="Web-{00FDC8D3-8FD4-4CBE-92A0-8379AA7D2A44}" dt="2023-01-13T14:47:53.925" v="15" actId="20577"/>
      <pc:docMkLst>
        <pc:docMk/>
      </pc:docMkLst>
      <pc:sldChg chg="modSp">
        <pc:chgData name="Miller, Scott A - Buffalo, NY" userId="S::scott.a.miller3@usps.gov::cf64db98-5706-411e-803e-c2ed37421912" providerId="AD" clId="Web-{00FDC8D3-8FD4-4CBE-92A0-8379AA7D2A44}" dt="2023-01-13T14:42:22.357" v="2" actId="20577"/>
        <pc:sldMkLst>
          <pc:docMk/>
          <pc:sldMk cId="3497351106" sldId="256"/>
        </pc:sldMkLst>
        <pc:spChg chg="mod">
          <ac:chgData name="Miller, Scott A - Buffalo, NY" userId="S::scott.a.miller3@usps.gov::cf64db98-5706-411e-803e-c2ed37421912" providerId="AD" clId="Web-{00FDC8D3-8FD4-4CBE-92A0-8379AA7D2A44}" dt="2023-01-13T14:42:22.357"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0FDC8D3-8FD4-4CBE-92A0-8379AA7D2A44}" dt="2023-01-13T14:47:19.549" v="5" actId="20577"/>
        <pc:sldMkLst>
          <pc:docMk/>
          <pc:sldMk cId="3125533672" sldId="257"/>
        </pc:sldMkLst>
        <pc:spChg chg="mod">
          <ac:chgData name="Miller, Scott A - Buffalo, NY" userId="S::scott.a.miller3@usps.gov::cf64db98-5706-411e-803e-c2ed37421912" providerId="AD" clId="Web-{00FDC8D3-8FD4-4CBE-92A0-8379AA7D2A44}" dt="2023-01-13T14:47:19.549"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0FDC8D3-8FD4-4CBE-92A0-8379AA7D2A44}" dt="2023-01-13T14:47:53.925" v="15" actId="20577"/>
        <pc:sldMkLst>
          <pc:docMk/>
          <pc:sldMk cId="332399375" sldId="258"/>
        </pc:sldMkLst>
        <pc:spChg chg="mod">
          <ac:chgData name="Miller, Scott A - Buffalo, NY" userId="S::scott.a.miller3@usps.gov::cf64db98-5706-411e-803e-c2ed37421912" providerId="AD" clId="Web-{00FDC8D3-8FD4-4CBE-92A0-8379AA7D2A44}" dt="2023-01-13T14:47:34.127" v="8" actId="20577"/>
          <ac:spMkLst>
            <pc:docMk/>
            <pc:sldMk cId="332399375" sldId="258"/>
            <ac:spMk id="2" creationId="{00000000-0000-0000-0000-000000000000}"/>
          </ac:spMkLst>
        </pc:spChg>
        <pc:spChg chg="mod">
          <ac:chgData name="Miller, Scott A - Buffalo, NY" userId="S::scott.a.miller3@usps.gov::cf64db98-5706-411e-803e-c2ed37421912" providerId="AD" clId="Web-{00FDC8D3-8FD4-4CBE-92A0-8379AA7D2A44}" dt="2023-01-13T14:47:53.925" v="15"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Crosswalk Safety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Crosswalk Safety</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Caution! Pedestrians are crossing.</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Pedestrians are one-and-a-half times more likely to be killed in a crash than passengers in the vehicle. Faster car speeds increase the likelihood of a pedestrian getting hit and being severely injured. Most pedestrian deaths occur in urban areas, locations without marked intersections and at night. Most at risk are older adults, children and individuals impaired by alcohol or drugs.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Crosswalk Safety</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By being extra vigilant at intersections and crosswalks, drivers can help reduce accidents involving pedestrians.</a:t>
            </a: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5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393F40-F21B-42E9-BF09-91D5E4A1BAFE}">
  <ds:schemaRefs>
    <ds:schemaRef ds:uri="http://schemas.microsoft.com/sharepoint/v3/contenttype/forms"/>
  </ds:schemaRefs>
</ds:datastoreItem>
</file>

<file path=customXml/itemProps2.xml><?xml version="1.0" encoding="utf-8"?>
<ds:datastoreItem xmlns:ds="http://schemas.openxmlformats.org/officeDocument/2006/customXml" ds:itemID="{51C86372-1DB5-47C1-A6C6-DB9051472244}">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3B388981-91B3-4614-AE7D-C4D9577D8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470</TotalTime>
  <Words>93</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Crosswalk Safety                    </vt:lpstr>
      <vt:lpstr>Crosswalk Safety</vt:lpstr>
      <vt:lpstr>Crosswalk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58</cp:revision>
  <cp:lastPrinted>2016-03-28T13:50:09Z</cp:lastPrinted>
  <dcterms:created xsi:type="dcterms:W3CDTF">2014-08-01T15:55:50Z</dcterms:created>
  <dcterms:modified xsi:type="dcterms:W3CDTF">2023-01-17T15:15:01Z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